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29040" y="3828600"/>
            <a:ext cx="3644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Introduzione ai Design Pattern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443320" y="1699920"/>
            <a:ext cx="729540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Behavioral Patterns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Chain of Resp.: A way of passing a request between a chain of objects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Command: Encapsulate a command request as an object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Interpreter: A way to include language elements in a program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Iterator: Sequentially access the elements of a collection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Mediator: Defines simplified communication between classes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Memento: Capture and restore an object's internal state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Observer: A way of notifying change to a number of classes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State: Alter an object's behavior when its state changes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Strategy: Encapsulates an algorithm inside a class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Method: Defer the exact steps of an algorithm to a subclass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Visitor: Defines a new operation to a class without change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520000" y="1008000"/>
            <a:ext cx="671940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Esempio: una sola istanza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volte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una classe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deve corrispondere a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 solo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oggetto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 es. una tabella in cui ogni elemento è individuato univocamente da un suo campo identificatore (se ci fossero più tabelle non si avrebbe garanzia di unicità)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Altri esempi: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registro, log, device driver, 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Usare una variabile globale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non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è mai una buona idea…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Bisogna assicurare che la classe abbia una sola istanza 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fornire un punto d'accesso globale a tale istanza.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 si può garantire che esista un solo esemplare della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classe, se viene reso visibile il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costruttore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Ogni chiamata del costruttore genera un nuovo oggetto.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Come fare a restituire la sola copia dell'oggetto?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376000" y="1368000"/>
            <a:ext cx="506448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Singleton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Usare una normale classe con soli metodi statici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 assicura che esista un solo esemplare della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classe, se viene reso visibile il costruttore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una classe Singleton il costruttore è protetto 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 metodo statico (detto factory) fornisce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l’accesso alla sola copia dell’oggetto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608000" y="4960800"/>
            <a:ext cx="2961720" cy="144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75560" y="1827720"/>
            <a:ext cx="733644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Implementazione «classica»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Singleton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static Singleton instance = null; // istanza singola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Singleton() {…} // costruttore invisibile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static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Singleton instance()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crea l’oggetto solo se non esiste: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(instance == null) instance = new Singleton();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instance;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altri metodi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448000" y="792000"/>
            <a:ext cx="7022520" cy="44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Singleton già inizializzato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Singleton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 private static Singleton instance = new Singleton();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costruttore invisibile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Singleton {..}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singola istanza già inizializzata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static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Singleton instance()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instance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altri metodi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semantica di Java garantisce che l’oggetto venga sempre creato prima del suo utilizzo.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Ovvero viene sempre prima creata l’istanza è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thread-safe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poiché instance è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92000" y="1584000"/>
            <a:ext cx="7503840" cy="41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Cosa sono i design pattern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problemi incontrati nello sviluppare grossi progetti software sono </a:t>
            </a:r>
            <a:endParaRPr b="0" lang="it-I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spesso ricorrenti e prevedibili.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design pattern sono schemi utilizzabili nel progetto di un sistema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Permettono quindi di non inventare da capo soluzioni ai</a:t>
            </a:r>
            <a:endParaRPr b="0" lang="it-I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problemi già risolti, ma di utilizzare dei “mattoni” di provata efficacia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Inoltre, un bravo progettista sa riconoscerli nella documentazione o </a:t>
            </a:r>
            <a:endParaRPr b="0" lang="it-I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direttamente nel codice, e quindi utilizzarli per comprendere in fretta</a:t>
            </a:r>
            <a:endParaRPr b="0" lang="it-I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programmi scritti da altri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forniscono quindi un vocabolario comune che facilita la comunicazione</a:t>
            </a:r>
            <a:endParaRPr b="0" lang="it-I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 progettisti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224000" y="1800000"/>
            <a:ext cx="82648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 dove vengono?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Inizialmente introdotti in architettura dall’architetto C. Alexander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Sono diventati famosi in ambito software con un libro “Design Patterns: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Elements of Reusable Object-Oriented Software” (1995) di E. Gamma, R.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Helm, R. Johnson e J. Vlisssides, noti come la “Gang Of Four” abbreviato GoF. 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72880" y="1296000"/>
            <a:ext cx="537840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Definizione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Descrizione di oggetti e classi comunicanti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adattabili per risolvere un problema ricorrente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 progettazione in un contesto specifico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poche parole: una soluzione ad un problema noto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Relativamente astratti:  in modo da poter essere condivisi da progettisti con punti di vista diversi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 complessi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 domain-specific: non rivolti a specifiche applicazioni ma riusabili in parti di applicazioni diverse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368000" y="1349640"/>
            <a:ext cx="456444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 pattern nella libreria Java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pattern sono utilizzati pervasivamente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dalle classi standard di Java, e sono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alla base della progettazione orientata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agli oggetti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Esempi: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Abstract, Iterator, Factory, Singleton,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Flyweight, State, Strategy, Proxy, Adaptor e Decorator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589760" y="1296000"/>
            <a:ext cx="5250240" cy="41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Classificazione dei pattern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Pattern creazionali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Riguardano il processo di creazione di oggetti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Es. Singleton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Pattern strutturali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Hanno a che fare con la composizione di classi ed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oggetti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Es. Adapter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Pattern comportamentali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occupano di come gli oggetti interagiscono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reciprocamente e distribuiscono fra loro le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responsabilità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Es. Strategy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302840" y="2125440"/>
            <a:ext cx="44564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Riferimenti: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 Pattern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“</a:t>
            </a:r>
            <a:r>
              <a:rPr b="0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 il riuso di software ad oggetti”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Autori: E. Gamma, R. Helm, R. Johnson e J. Vlissides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https://it.wikipedia.org/wiki/Design_pattern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768000" y="1008000"/>
            <a:ext cx="4101480" cy="511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606040" y="2467800"/>
            <a:ext cx="69696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Lista completa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Creational Patterns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 Factory: Creates an instance of several families of classes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Builder: Separates object construction from its representation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Factory Method: Creates an instance of several derived classes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Prototype: A fully initialized instance to be copied or cloned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Singleton: A class of which only a single instance can exist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191960" y="59760"/>
            <a:ext cx="186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823480" y="2339640"/>
            <a:ext cx="653508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Structural Patterns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Adapter: Match interfaces of different classes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Bridge: Separates an object interface from its implementation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Composite: A tree structure of simple and composite objects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Decorator: Add responsibilities to objects dynamically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Facade: A single class that represents an entire subsystem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Flyweight: A fine-grained instance used for efficient sharing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Proxy: An object representing another object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LibreOffice/6.0.7.3$Linux_X86_64 LibreOffice_project/00m0$Build-3</Application>
  <Words>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2018-11-23T15:05:32Z</dcterms:created>
  <dc:creator>Pascal</dc:creator>
  <dc:description/>
  <dc:language>it-IT</dc:language>
  <cp:lastModifiedBy/>
  <dcterms:modified xsi:type="dcterms:W3CDTF">2019-04-04T09:25:34Z</dcterms:modified>
  <cp:revision>9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