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37960" y="950040"/>
            <a:ext cx="7857000" cy="4687560"/>
          </a:xfrm>
          <a:prstGeom prst="rect">
            <a:avLst/>
          </a:prstGeom>
        </p:spPr>
        <p:txBody>
          <a:bodyPr lIns="0" rIns="0" tIns="0" bIns="0" anchor="ctr"/>
          <a:p>
            <a:pPr algn="ctr"/>
            <a:r>
              <a:rPr b="0" lang="it-IT" sz="4250" spc="-1" strike="noStrike">
                <a:latin typeface="Arial"/>
              </a:rPr>
              <a:t>Fai clic per spostare la diapositiva</a:t>
            </a:r>
            <a:endParaRPr b="0" lang="it-IT" sz="4250" spc="-1" strike="noStrike">
              <a:latin typeface="Arial"/>
            </a:endParaRPr>
          </a:p>
        </p:txBody>
      </p:sp>
      <p:sp>
        <p:nvSpPr>
          <p:cNvPr id="86" name="PlaceHolder 2"/>
          <p:cNvSpPr>
            <a:spLocks noGrp="1"/>
          </p:cNvSpPr>
          <p:nvPr>
            <p:ph type="body"/>
          </p:nvPr>
        </p:nvSpPr>
        <p:spPr>
          <a:xfrm>
            <a:off x="833040" y="5938200"/>
            <a:ext cx="6666840" cy="5625360"/>
          </a:xfrm>
          <a:prstGeom prst="rect">
            <a:avLst/>
          </a:prstGeom>
        </p:spPr>
        <p:txBody>
          <a:bodyPr lIns="0" rIns="0" tIns="0" bIns="0"/>
          <a:p>
            <a:r>
              <a:rPr b="0" lang="it-IT" sz="3280" spc="-1" strike="noStrike">
                <a:latin typeface="Arial"/>
              </a:rPr>
              <a:t>Fai clic per modificare il formato delle note</a:t>
            </a:r>
            <a:endParaRPr b="0" lang="it-IT" sz="3280" spc="-1" strike="noStrike">
              <a:latin typeface="Arial"/>
            </a:endParaRPr>
          </a:p>
        </p:txBody>
      </p:sp>
      <p:sp>
        <p:nvSpPr>
          <p:cNvPr id="87" name="PlaceHolder 3"/>
          <p:cNvSpPr>
            <a:spLocks noGrp="1"/>
          </p:cNvSpPr>
          <p:nvPr>
            <p:ph type="hdr"/>
          </p:nvPr>
        </p:nvSpPr>
        <p:spPr>
          <a:xfrm>
            <a:off x="0" y="0"/>
            <a:ext cx="3616560" cy="624600"/>
          </a:xfrm>
          <a:prstGeom prst="rect">
            <a:avLst/>
          </a:prstGeom>
        </p:spPr>
        <p:txBody>
          <a:bodyPr lIns="0" rIns="0" tIns="0" bIns="0"/>
          <a:p>
            <a:r>
              <a:rPr b="0" lang="it-IT" sz="1400" spc="-1" strike="noStrike">
                <a:latin typeface="Times New Roman"/>
              </a:rPr>
              <a:t>&lt;intestazione&gt;</a:t>
            </a:r>
            <a:endParaRPr b="0" lang="it-IT" sz="1400" spc="-1" strike="noStrike">
              <a:latin typeface="Times New Roman"/>
            </a:endParaRPr>
          </a:p>
        </p:txBody>
      </p:sp>
      <p:sp>
        <p:nvSpPr>
          <p:cNvPr id="88" name="PlaceHolder 4"/>
          <p:cNvSpPr>
            <a:spLocks noGrp="1"/>
          </p:cNvSpPr>
          <p:nvPr>
            <p:ph type="dt"/>
          </p:nvPr>
        </p:nvSpPr>
        <p:spPr>
          <a:xfrm>
            <a:off x="4716720" y="0"/>
            <a:ext cx="3616560" cy="624600"/>
          </a:xfrm>
          <a:prstGeom prst="rect">
            <a:avLst/>
          </a:prstGeom>
        </p:spPr>
        <p:txBody>
          <a:bodyPr lIns="0" rIns="0" tIns="0" bIns="0"/>
          <a:p>
            <a:pPr algn="r"/>
            <a:r>
              <a:rPr b="0" lang="it-IT" sz="1400" spc="-1" strike="noStrike">
                <a:latin typeface="Times New Roman"/>
              </a:rPr>
              <a:t>&lt;data/ora&gt;</a:t>
            </a:r>
            <a:endParaRPr b="0" lang="it-IT" sz="1400" spc="-1" strike="noStrike">
              <a:latin typeface="Times New Roman"/>
            </a:endParaRPr>
          </a:p>
        </p:txBody>
      </p:sp>
      <p:sp>
        <p:nvSpPr>
          <p:cNvPr id="89" name="PlaceHolder 5"/>
          <p:cNvSpPr>
            <a:spLocks noGrp="1"/>
          </p:cNvSpPr>
          <p:nvPr>
            <p:ph type="ftr"/>
          </p:nvPr>
        </p:nvSpPr>
        <p:spPr>
          <a:xfrm>
            <a:off x="0" y="11876760"/>
            <a:ext cx="3616560" cy="624600"/>
          </a:xfrm>
          <a:prstGeom prst="rect">
            <a:avLst/>
          </a:prstGeom>
        </p:spPr>
        <p:txBody>
          <a:bodyPr lIns="0" rIns="0" tIns="0" bIns="0" anchor="b"/>
          <a:p>
            <a:r>
              <a:rPr b="0" lang="it-IT" sz="1400" spc="-1" strike="noStrike">
                <a:latin typeface="Times New Roman"/>
              </a:rPr>
              <a:t>&lt;piè di pagina&gt;</a:t>
            </a:r>
            <a:endParaRPr b="0" lang="it-IT" sz="1400" spc="-1" strike="noStrike">
              <a:latin typeface="Times New Roman"/>
            </a:endParaRPr>
          </a:p>
        </p:txBody>
      </p:sp>
      <p:sp>
        <p:nvSpPr>
          <p:cNvPr id="90" name="PlaceHolder 6"/>
          <p:cNvSpPr>
            <a:spLocks noGrp="1"/>
          </p:cNvSpPr>
          <p:nvPr>
            <p:ph type="sldNum"/>
          </p:nvPr>
        </p:nvSpPr>
        <p:spPr>
          <a:xfrm>
            <a:off x="4716720" y="11876760"/>
            <a:ext cx="3616560" cy="624600"/>
          </a:xfrm>
          <a:prstGeom prst="rect">
            <a:avLst/>
          </a:prstGeom>
        </p:spPr>
        <p:txBody>
          <a:bodyPr lIns="0" rIns="0" tIns="0" bIns="0" anchor="b"/>
          <a:p>
            <a:pPr algn="r"/>
            <a:fld id="{E17B5D1C-540B-4B1A-8466-C8406B26199E}"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1260000" y="801720"/>
            <a:ext cx="5033880" cy="4003200"/>
          </a:xfrm>
          <a:prstGeom prst="rect">
            <a:avLst/>
          </a:prstGeom>
        </p:spPr>
      </p:sp>
      <p:sp>
        <p:nvSpPr>
          <p:cNvPr id="113" name="PlaceHolder 2"/>
          <p:cNvSpPr>
            <a:spLocks noGrp="1"/>
          </p:cNvSpPr>
          <p:nvPr>
            <p:ph type="body"/>
          </p:nvPr>
        </p:nvSpPr>
        <p:spPr>
          <a:xfrm>
            <a:off x="756000" y="5078520"/>
            <a:ext cx="6041880" cy="4804920"/>
          </a:xfrm>
          <a:prstGeom prst="rect">
            <a:avLst/>
          </a:prstGeom>
        </p:spPr>
        <p:txBody>
          <a:bodyPr lIns="90000" rIns="90000" tIns="45000" bIns="45000">
            <a:normAutofit/>
          </a:bodyPr>
          <a:p>
            <a:endParaRPr b="0" lang="it-IT" sz="3280" spc="-1" strike="noStrike">
              <a:latin typeface="Arial"/>
            </a:endParaRPr>
          </a:p>
        </p:txBody>
      </p:sp>
      <p:sp>
        <p:nvSpPr>
          <p:cNvPr id="114" name="CustomShape 3"/>
          <p:cNvSpPr/>
          <p:nvPr/>
        </p:nvSpPr>
        <p:spPr>
          <a:xfrm>
            <a:off x="4282200" y="10155600"/>
            <a:ext cx="3269880" cy="528480"/>
          </a:xfrm>
          <a:prstGeom prst="rect">
            <a:avLst/>
          </a:prstGeom>
          <a:noFill/>
          <a:ln>
            <a:noFill/>
          </a:ln>
        </p:spPr>
        <p:style>
          <a:lnRef idx="0"/>
          <a:fillRef idx="0"/>
          <a:effectRef idx="0"/>
          <a:fontRef idx="minor"/>
        </p:style>
        <p:txBody>
          <a:bodyPr lIns="90000" rIns="90000" tIns="45000" bIns="45000"/>
          <a:p>
            <a:pPr>
              <a:lnSpc>
                <a:spcPct val="100000"/>
              </a:lnSpc>
            </a:pPr>
            <a:fld id="{EAEFE3A3-253E-4602-B019-07BF9759FC0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1260000" y="801720"/>
            <a:ext cx="5033880" cy="4003200"/>
          </a:xfrm>
          <a:prstGeom prst="rect">
            <a:avLst/>
          </a:prstGeom>
        </p:spPr>
      </p:sp>
      <p:sp>
        <p:nvSpPr>
          <p:cNvPr id="116" name="PlaceHolder 2"/>
          <p:cNvSpPr>
            <a:spLocks noGrp="1"/>
          </p:cNvSpPr>
          <p:nvPr>
            <p:ph type="body"/>
          </p:nvPr>
        </p:nvSpPr>
        <p:spPr>
          <a:xfrm>
            <a:off x="756000" y="5078520"/>
            <a:ext cx="6041880" cy="4804920"/>
          </a:xfrm>
          <a:prstGeom prst="rect">
            <a:avLst/>
          </a:prstGeom>
        </p:spPr>
        <p:txBody>
          <a:bodyPr lIns="90000" rIns="90000" tIns="45000" bIns="45000">
            <a:normAutofit/>
          </a:bodyPr>
          <a:p>
            <a:endParaRPr b="0" lang="it-IT" sz="3280" spc="-1" strike="noStrike">
              <a:latin typeface="Arial"/>
            </a:endParaRPr>
          </a:p>
        </p:txBody>
      </p:sp>
      <p:sp>
        <p:nvSpPr>
          <p:cNvPr id="117" name="CustomShape 3"/>
          <p:cNvSpPr/>
          <p:nvPr/>
        </p:nvSpPr>
        <p:spPr>
          <a:xfrm>
            <a:off x="4282200" y="10155600"/>
            <a:ext cx="3269880" cy="528480"/>
          </a:xfrm>
          <a:prstGeom prst="rect">
            <a:avLst/>
          </a:prstGeom>
          <a:noFill/>
          <a:ln>
            <a:noFill/>
          </a:ln>
        </p:spPr>
        <p:style>
          <a:lnRef idx="0"/>
          <a:fillRef idx="0"/>
          <a:effectRef idx="0"/>
          <a:fontRef idx="minor"/>
        </p:style>
        <p:txBody>
          <a:bodyPr lIns="90000" rIns="90000" tIns="45000" bIns="45000"/>
          <a:p>
            <a:pPr>
              <a:lnSpc>
                <a:spcPct val="100000"/>
              </a:lnSpc>
            </a:pPr>
            <a:fld id="{3999B87D-50D6-42E1-B220-96E30AB631C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1260000" y="801720"/>
            <a:ext cx="5033880" cy="4003200"/>
          </a:xfrm>
          <a:prstGeom prst="rect">
            <a:avLst/>
          </a:prstGeom>
        </p:spPr>
      </p:sp>
      <p:sp>
        <p:nvSpPr>
          <p:cNvPr id="119" name="PlaceHolder 2"/>
          <p:cNvSpPr>
            <a:spLocks noGrp="1"/>
          </p:cNvSpPr>
          <p:nvPr>
            <p:ph type="body"/>
          </p:nvPr>
        </p:nvSpPr>
        <p:spPr>
          <a:xfrm>
            <a:off x="756000" y="5078520"/>
            <a:ext cx="6041880" cy="4804920"/>
          </a:xfrm>
          <a:prstGeom prst="rect">
            <a:avLst/>
          </a:prstGeom>
        </p:spPr>
        <p:txBody>
          <a:bodyPr lIns="90000" rIns="90000" tIns="45000" bIns="45000">
            <a:normAutofit/>
          </a:bodyPr>
          <a:p>
            <a:endParaRPr b="0" lang="it-IT" sz="3280" spc="-1" strike="noStrike">
              <a:latin typeface="Arial"/>
            </a:endParaRPr>
          </a:p>
        </p:txBody>
      </p:sp>
      <p:sp>
        <p:nvSpPr>
          <p:cNvPr id="120" name="CustomShape 3"/>
          <p:cNvSpPr/>
          <p:nvPr/>
        </p:nvSpPr>
        <p:spPr>
          <a:xfrm>
            <a:off x="4282200" y="10155600"/>
            <a:ext cx="3269880" cy="528480"/>
          </a:xfrm>
          <a:prstGeom prst="rect">
            <a:avLst/>
          </a:prstGeom>
          <a:noFill/>
          <a:ln>
            <a:noFill/>
          </a:ln>
        </p:spPr>
        <p:style>
          <a:lnRef idx="0"/>
          <a:fillRef idx="0"/>
          <a:effectRef idx="0"/>
          <a:fontRef idx="minor"/>
        </p:style>
        <p:txBody>
          <a:bodyPr lIns="90000" rIns="90000" tIns="45000" bIns="45000"/>
          <a:p>
            <a:pPr>
              <a:lnSpc>
                <a:spcPct val="100000"/>
              </a:lnSpc>
            </a:pPr>
            <a:fld id="{F4694D5F-E224-4CB2-B11D-FB753038AAF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1260000" y="801720"/>
            <a:ext cx="5033880" cy="4003200"/>
          </a:xfrm>
          <a:prstGeom prst="rect">
            <a:avLst/>
          </a:prstGeom>
        </p:spPr>
      </p:sp>
      <p:sp>
        <p:nvSpPr>
          <p:cNvPr id="122" name="PlaceHolder 2"/>
          <p:cNvSpPr>
            <a:spLocks noGrp="1"/>
          </p:cNvSpPr>
          <p:nvPr>
            <p:ph type="body"/>
          </p:nvPr>
        </p:nvSpPr>
        <p:spPr>
          <a:xfrm>
            <a:off x="756000" y="5078520"/>
            <a:ext cx="6041880" cy="4804920"/>
          </a:xfrm>
          <a:prstGeom prst="rect">
            <a:avLst/>
          </a:prstGeom>
        </p:spPr>
        <p:txBody>
          <a:bodyPr lIns="90000" rIns="90000" tIns="45000" bIns="45000">
            <a:normAutofit/>
          </a:bodyPr>
          <a:p>
            <a:endParaRPr b="0" lang="it-IT" sz="3280" spc="-1" strike="noStrike">
              <a:latin typeface="Arial"/>
            </a:endParaRPr>
          </a:p>
        </p:txBody>
      </p:sp>
      <p:sp>
        <p:nvSpPr>
          <p:cNvPr id="123" name="CustomShape 3"/>
          <p:cNvSpPr/>
          <p:nvPr/>
        </p:nvSpPr>
        <p:spPr>
          <a:xfrm>
            <a:off x="4282200" y="10155600"/>
            <a:ext cx="3269880" cy="528480"/>
          </a:xfrm>
          <a:prstGeom prst="rect">
            <a:avLst/>
          </a:prstGeom>
          <a:noFill/>
          <a:ln>
            <a:noFill/>
          </a:ln>
        </p:spPr>
        <p:style>
          <a:lnRef idx="0"/>
          <a:fillRef idx="0"/>
          <a:effectRef idx="0"/>
          <a:fontRef idx="minor"/>
        </p:style>
        <p:txBody>
          <a:bodyPr lIns="90000" rIns="90000" tIns="45000" bIns="45000"/>
          <a:p>
            <a:pPr>
              <a:lnSpc>
                <a:spcPct val="100000"/>
              </a:lnSpc>
            </a:pPr>
            <a:fld id="{30F06B91-30E2-4581-8B6C-058C343C32F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1260000" y="801720"/>
            <a:ext cx="5033880" cy="4003200"/>
          </a:xfrm>
          <a:prstGeom prst="rect">
            <a:avLst/>
          </a:prstGeom>
        </p:spPr>
      </p:sp>
      <p:sp>
        <p:nvSpPr>
          <p:cNvPr id="125" name="PlaceHolder 2"/>
          <p:cNvSpPr>
            <a:spLocks noGrp="1"/>
          </p:cNvSpPr>
          <p:nvPr>
            <p:ph type="body"/>
          </p:nvPr>
        </p:nvSpPr>
        <p:spPr>
          <a:xfrm>
            <a:off x="756000" y="5078520"/>
            <a:ext cx="6041880" cy="4804920"/>
          </a:xfrm>
          <a:prstGeom prst="rect">
            <a:avLst/>
          </a:prstGeom>
        </p:spPr>
        <p:txBody>
          <a:bodyPr lIns="90000" rIns="90000" tIns="45000" bIns="45000">
            <a:normAutofit/>
          </a:bodyPr>
          <a:p>
            <a:endParaRPr b="0" lang="it-IT" sz="3280" spc="-1" strike="noStrike">
              <a:latin typeface="Arial"/>
            </a:endParaRPr>
          </a:p>
        </p:txBody>
      </p:sp>
      <p:sp>
        <p:nvSpPr>
          <p:cNvPr id="126" name="CustomShape 3"/>
          <p:cNvSpPr/>
          <p:nvPr/>
        </p:nvSpPr>
        <p:spPr>
          <a:xfrm>
            <a:off x="4282200" y="10155600"/>
            <a:ext cx="3269880" cy="528480"/>
          </a:xfrm>
          <a:prstGeom prst="rect">
            <a:avLst/>
          </a:prstGeom>
          <a:noFill/>
          <a:ln>
            <a:noFill/>
          </a:ln>
        </p:spPr>
        <p:style>
          <a:lnRef idx="0"/>
          <a:fillRef idx="0"/>
          <a:effectRef idx="0"/>
          <a:fontRef idx="minor"/>
        </p:style>
        <p:txBody>
          <a:bodyPr lIns="90000" rIns="90000" tIns="45000" bIns="45000"/>
          <a:p>
            <a:pPr>
              <a:lnSpc>
                <a:spcPct val="100000"/>
              </a:lnSpc>
            </a:pPr>
            <a:fld id="{3A975374-463E-42B3-A18A-56F5B87A660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1260000" y="801720"/>
            <a:ext cx="5033880" cy="4003200"/>
          </a:xfrm>
          <a:prstGeom prst="rect">
            <a:avLst/>
          </a:prstGeom>
        </p:spPr>
      </p:sp>
      <p:sp>
        <p:nvSpPr>
          <p:cNvPr id="128" name="PlaceHolder 2"/>
          <p:cNvSpPr>
            <a:spLocks noGrp="1"/>
          </p:cNvSpPr>
          <p:nvPr>
            <p:ph type="body"/>
          </p:nvPr>
        </p:nvSpPr>
        <p:spPr>
          <a:xfrm>
            <a:off x="756000" y="5078520"/>
            <a:ext cx="6041880" cy="4804920"/>
          </a:xfrm>
          <a:prstGeom prst="rect">
            <a:avLst/>
          </a:prstGeom>
        </p:spPr>
        <p:txBody>
          <a:bodyPr lIns="90000" rIns="90000" tIns="45000" bIns="45000">
            <a:normAutofit/>
          </a:bodyPr>
          <a:p>
            <a:endParaRPr b="0" lang="it-IT" sz="3280" spc="-1" strike="noStrike">
              <a:latin typeface="Arial"/>
            </a:endParaRPr>
          </a:p>
        </p:txBody>
      </p:sp>
      <p:sp>
        <p:nvSpPr>
          <p:cNvPr id="129" name="CustomShape 3"/>
          <p:cNvSpPr/>
          <p:nvPr/>
        </p:nvSpPr>
        <p:spPr>
          <a:xfrm>
            <a:off x="4282200" y="10155600"/>
            <a:ext cx="3269880" cy="528480"/>
          </a:xfrm>
          <a:prstGeom prst="rect">
            <a:avLst/>
          </a:prstGeom>
          <a:noFill/>
          <a:ln>
            <a:noFill/>
          </a:ln>
        </p:spPr>
        <p:style>
          <a:lnRef idx="0"/>
          <a:fillRef idx="0"/>
          <a:effectRef idx="0"/>
          <a:fontRef idx="minor"/>
        </p:style>
        <p:txBody>
          <a:bodyPr lIns="90000" rIns="90000" tIns="45000" bIns="45000"/>
          <a:p>
            <a:pPr>
              <a:lnSpc>
                <a:spcPct val="100000"/>
              </a:lnSpc>
            </a:pPr>
            <a:fld id="{E7A7221A-16C2-4EE1-A577-8016E57B6F3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0"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2"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4"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55"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9"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0"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61"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3"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6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5"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7"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8"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9"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1"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72"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4"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75"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76"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77"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9"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80"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81"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82"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83"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84"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400" spc="-1" strike="noStrike">
                <a:latin typeface="Arial"/>
              </a:rPr>
              <a:t>Fai clic per </a:t>
            </a:r>
            <a:r>
              <a:rPr b="0" lang="it-IT" sz="4400" spc="-1" strike="noStrike">
                <a:latin typeface="Arial"/>
              </a:rPr>
              <a:t>modificare </a:t>
            </a:r>
            <a:r>
              <a:rPr b="0" lang="it-IT" sz="4400" spc="-1" strike="noStrike">
                <a:latin typeface="Arial"/>
              </a:rPr>
              <a:t>il formato </a:t>
            </a:r>
            <a:r>
              <a:rPr b="0" lang="it-IT" sz="4400" spc="-1" strike="noStrike">
                <a:latin typeface="Arial"/>
              </a:rPr>
              <a:t>del testo </a:t>
            </a:r>
            <a:r>
              <a:rPr b="0" lang="it-IT" sz="4400" spc="-1" strike="noStrike">
                <a:latin typeface="Arial"/>
              </a:rPr>
              <a:t>del titolo</a:t>
            </a:r>
            <a:endParaRPr b="0" lang="it-IT"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it-IT" sz="1400" spc="-1" strike="noStrike">
                <a:latin typeface="Times New Roman"/>
              </a:rPr>
              <a:t>&lt;data/ora&gt;</a:t>
            </a:r>
            <a:endParaRPr b="0" lang="it-IT"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it-IT" sz="1400" spc="-1" strike="noStrike">
                <a:latin typeface="Times New Roman"/>
              </a:rPr>
              <a:t>&lt;piè di pagina&gt;</a:t>
            </a:r>
            <a:endParaRPr b="0" lang="it-IT"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4E3CE985-1B83-47FD-BE7E-B61EF210708B}"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41" name="image5.png" descr=""/>
          <p:cNvPicPr/>
          <p:nvPr/>
        </p:nvPicPr>
        <p:blipFill>
          <a:blip r:embed="rId2"/>
          <a:stretch/>
        </p:blipFill>
        <p:spPr>
          <a:xfrm>
            <a:off x="720" y="0"/>
            <a:ext cx="10072800" cy="5664960"/>
          </a:xfrm>
          <a:prstGeom prst="rect">
            <a:avLst/>
          </a:prstGeom>
          <a:ln>
            <a:noFill/>
          </a:ln>
        </p:spPr>
      </p:pic>
      <p:pic>
        <p:nvPicPr>
          <p:cNvPr id="42" name="image6.png" descr=""/>
          <p:cNvPicPr/>
          <p:nvPr/>
        </p:nvPicPr>
        <p:blipFill>
          <a:blip r:embed="rId3"/>
          <a:stretch/>
        </p:blipFill>
        <p:spPr>
          <a:xfrm>
            <a:off x="720" y="0"/>
            <a:ext cx="10072800" cy="5664960"/>
          </a:xfrm>
          <a:prstGeom prst="rect">
            <a:avLst/>
          </a:prstGeom>
          <a:ln>
            <a:noFill/>
          </a:ln>
        </p:spPr>
      </p:pic>
      <p:pic>
        <p:nvPicPr>
          <p:cNvPr id="43" name="image1.jpg" descr=""/>
          <p:cNvPicPr/>
          <p:nvPr/>
        </p:nvPicPr>
        <p:blipFill>
          <a:blip r:embed="rId4"/>
          <a:stretch/>
        </p:blipFill>
        <p:spPr>
          <a:xfrm>
            <a:off x="0" y="0"/>
            <a:ext cx="10073880" cy="5665680"/>
          </a:xfrm>
          <a:prstGeom prst="rect">
            <a:avLst/>
          </a:prstGeom>
          <a:ln>
            <a:noFill/>
          </a:ln>
        </p:spPr>
      </p:pic>
      <p:pic>
        <p:nvPicPr>
          <p:cNvPr id="44" name="image2.png" descr=""/>
          <p:cNvPicPr/>
          <p:nvPr/>
        </p:nvPicPr>
        <p:blipFill>
          <a:blip r:embed="rId5"/>
          <a:stretch/>
        </p:blipFill>
        <p:spPr>
          <a:xfrm>
            <a:off x="720" y="0"/>
            <a:ext cx="10072800" cy="5664960"/>
          </a:xfrm>
          <a:prstGeom prst="rect">
            <a:avLst/>
          </a:prstGeom>
          <a:ln>
            <a:noFill/>
          </a:ln>
        </p:spPr>
      </p:pic>
      <p:pic>
        <p:nvPicPr>
          <p:cNvPr id="45" name="image3.png" descr=""/>
          <p:cNvPicPr/>
          <p:nvPr/>
        </p:nvPicPr>
        <p:blipFill>
          <a:blip r:embed="rId6"/>
          <a:stretch/>
        </p:blipFill>
        <p:spPr>
          <a:xfrm>
            <a:off x="720" y="0"/>
            <a:ext cx="10072800" cy="5664960"/>
          </a:xfrm>
          <a:prstGeom prst="rect">
            <a:avLst/>
          </a:prstGeom>
          <a:ln>
            <a:noFill/>
          </a:ln>
        </p:spPr>
      </p:pic>
      <p:pic>
        <p:nvPicPr>
          <p:cNvPr id="46" name="image4.png" descr=""/>
          <p:cNvPicPr/>
          <p:nvPr/>
        </p:nvPicPr>
        <p:blipFill>
          <a:blip r:embed="rId7"/>
          <a:stretch/>
        </p:blipFill>
        <p:spPr>
          <a:xfrm>
            <a:off x="720" y="0"/>
            <a:ext cx="10072800" cy="5664960"/>
          </a:xfrm>
          <a:prstGeom prst="rect">
            <a:avLst/>
          </a:prstGeom>
          <a:ln>
            <a:noFill/>
          </a:ln>
        </p:spPr>
      </p:pic>
      <p:sp>
        <p:nvSpPr>
          <p:cNvPr id="47"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250" spc="-1" strike="noStrike">
                <a:latin typeface="Arial"/>
              </a:rPr>
              <a:t>Fai clic per modificare il formato del testo del titolo</a:t>
            </a:r>
            <a:endParaRPr b="0" lang="it-IT" sz="4250" spc="-1" strike="noStrike">
              <a:latin typeface="Arial"/>
            </a:endParaRPr>
          </a:p>
        </p:txBody>
      </p:sp>
      <p:sp>
        <p:nvSpPr>
          <p:cNvPr id="48"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it-IT" sz="2640" spc="-1" strike="noStrike">
                <a:latin typeface="Arial"/>
              </a:rPr>
              <a:t>Fai clic per modificare il formato del testo della struttura</a:t>
            </a:r>
            <a:endParaRPr b="0" lang="it-IT" sz="2640" spc="-1" strike="noStrike">
              <a:latin typeface="Arial"/>
            </a:endParaRPr>
          </a:p>
          <a:p>
            <a:pPr lvl="1" marL="864000" indent="-324000">
              <a:spcBef>
                <a:spcPts val="935"/>
              </a:spcBef>
              <a:buClr>
                <a:srgbClr val="000000"/>
              </a:buClr>
              <a:buSzPct val="75000"/>
              <a:buFont typeface="Symbol" charset="2"/>
              <a:buChar char=""/>
            </a:pPr>
            <a:r>
              <a:rPr b="0" lang="it-IT" sz="2320" spc="-1" strike="noStrike">
                <a:latin typeface="Arial"/>
              </a:rPr>
              <a:t>Secondo livello struttura</a:t>
            </a:r>
            <a:endParaRPr b="0" lang="it-IT" sz="2320" spc="-1" strike="noStrike">
              <a:latin typeface="Arial"/>
            </a:endParaRPr>
          </a:p>
          <a:p>
            <a:pPr lvl="2" marL="1296000" indent="-288000">
              <a:spcBef>
                <a:spcPts val="700"/>
              </a:spcBef>
              <a:buClr>
                <a:srgbClr val="000000"/>
              </a:buClr>
              <a:buSzPct val="45000"/>
              <a:buFont typeface="Wingdings" charset="2"/>
              <a:buChar char=""/>
            </a:pPr>
            <a:r>
              <a:rPr b="0" lang="it-IT" sz="1979" spc="-1" strike="noStrike">
                <a:latin typeface="Arial"/>
              </a:rPr>
              <a:t>Terzo livello struttura</a:t>
            </a:r>
            <a:endParaRPr b="0" lang="it-IT" sz="1979" spc="-1" strike="noStrike">
              <a:latin typeface="Arial"/>
            </a:endParaRPr>
          </a:p>
          <a:p>
            <a:pPr lvl="3" marL="1728000" indent="-216000">
              <a:spcBef>
                <a:spcPts val="468"/>
              </a:spcBef>
              <a:buClr>
                <a:srgbClr val="000000"/>
              </a:buClr>
              <a:buSzPct val="75000"/>
              <a:buFont typeface="Symbol" charset="2"/>
              <a:buChar char=""/>
            </a:pPr>
            <a:r>
              <a:rPr b="0" lang="it-IT" sz="1650" spc="-1" strike="noStrike">
                <a:latin typeface="Arial"/>
              </a:rPr>
              <a:t>Quarto livello struttura</a:t>
            </a:r>
            <a:endParaRPr b="0" lang="it-IT" sz="1650" spc="-1" strike="noStrike">
              <a:latin typeface="Arial"/>
            </a:endParaRPr>
          </a:p>
          <a:p>
            <a:pPr lvl="4" marL="2160000" indent="-216000">
              <a:spcBef>
                <a:spcPts val="232"/>
              </a:spcBef>
              <a:buClr>
                <a:srgbClr val="000000"/>
              </a:buClr>
              <a:buSzPct val="45000"/>
              <a:buFont typeface="Wingdings" charset="2"/>
              <a:buChar char=""/>
            </a:pPr>
            <a:r>
              <a:rPr b="0" lang="it-IT" sz="1650" spc="-1" strike="noStrike">
                <a:latin typeface="Arial"/>
              </a:rPr>
              <a:t>Quinto livello struttura</a:t>
            </a:r>
            <a:endParaRPr b="0" lang="it-IT" sz="1650" spc="-1" strike="noStrike">
              <a:latin typeface="Arial"/>
            </a:endParaRPr>
          </a:p>
          <a:p>
            <a:pPr lvl="5" marL="2592000" indent="-216000">
              <a:spcBef>
                <a:spcPts val="232"/>
              </a:spcBef>
              <a:buClr>
                <a:srgbClr val="000000"/>
              </a:buClr>
              <a:buSzPct val="45000"/>
              <a:buFont typeface="Wingdings" charset="2"/>
              <a:buChar char=""/>
            </a:pPr>
            <a:r>
              <a:rPr b="0" lang="it-IT" sz="1650" spc="-1" strike="noStrike">
                <a:latin typeface="Arial"/>
              </a:rPr>
              <a:t>Sesto livello struttura</a:t>
            </a:r>
            <a:endParaRPr b="0" lang="it-IT" sz="1650" spc="-1" strike="noStrike">
              <a:latin typeface="Arial"/>
            </a:endParaRPr>
          </a:p>
          <a:p>
            <a:pPr lvl="6" marL="3024000" indent="-216000">
              <a:spcBef>
                <a:spcPts val="232"/>
              </a:spcBef>
              <a:buClr>
                <a:srgbClr val="000000"/>
              </a:buClr>
              <a:buSzPct val="45000"/>
              <a:buFont typeface="Wingdings" charset="2"/>
              <a:buChar char=""/>
            </a:pPr>
            <a:r>
              <a:rPr b="0" lang="it-IT" sz="1650" spc="-1" strike="noStrike">
                <a:latin typeface="Arial"/>
              </a:rPr>
              <a:t>Settimo livello struttura</a:t>
            </a:r>
            <a:endParaRPr b="0" lang="it-IT"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786000" y="96480"/>
            <a:ext cx="3135240" cy="5727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2" name="CustomShape 2"/>
          <p:cNvSpPr/>
          <p:nvPr/>
        </p:nvSpPr>
        <p:spPr>
          <a:xfrm>
            <a:off x="435960" y="810720"/>
            <a:ext cx="9043560" cy="297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93" name="CustomShape 3"/>
          <p:cNvSpPr/>
          <p:nvPr/>
        </p:nvSpPr>
        <p:spPr>
          <a:xfrm>
            <a:off x="317160" y="1287000"/>
            <a:ext cx="9603360" cy="3698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nucleo principale di Spring è 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che gestisce completamente il ciclo di vita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genera determinati tipi di eventi durante il caricamento dei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Per esempio, un evento </a:t>
            </a:r>
            <a:r>
              <a:rPr b="1" lang="it-IT" sz="1800" spc="-1" strike="noStrike">
                <a:solidFill>
                  <a:srgbClr val="000000"/>
                </a:solidFill>
                <a:latin typeface="Corbel"/>
                <a:ea typeface="DejaVu Sans"/>
              </a:rPr>
              <a:t>ContextStartedEvent</a:t>
            </a:r>
            <a:r>
              <a:rPr b="0" lang="it-IT" sz="1800" spc="-1" strike="noStrike">
                <a:solidFill>
                  <a:srgbClr val="000000"/>
                </a:solidFill>
                <a:latin typeface="Corbel"/>
                <a:ea typeface="DejaVu Sans"/>
              </a:rPr>
              <a:t> viene generato quando il contesto viene avviato ed un evento </a:t>
            </a:r>
            <a:r>
              <a:rPr b="1" lang="it-IT" sz="1800" spc="-1" strike="noStrike">
                <a:solidFill>
                  <a:srgbClr val="000000"/>
                </a:solidFill>
                <a:latin typeface="Corbel"/>
                <a:ea typeface="DejaVu Sans"/>
              </a:rPr>
              <a:t>ContextStoppedEvent</a:t>
            </a:r>
            <a:r>
              <a:rPr b="0" lang="it-IT" sz="1800" spc="-1" strike="noStrike">
                <a:solidFill>
                  <a:srgbClr val="000000"/>
                </a:solidFill>
                <a:latin typeface="Corbel"/>
                <a:ea typeface="DejaVu Sans"/>
              </a:rPr>
              <a:t>  viene generato quando il contesto viene stoppato.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gestione degli eventi all’interno dell’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è fornita tramite la classe </a:t>
            </a:r>
            <a:r>
              <a:rPr b="1" lang="it-IT" sz="1800" spc="-1" strike="noStrike">
                <a:solidFill>
                  <a:srgbClr val="000000"/>
                </a:solidFill>
                <a:latin typeface="Corbel"/>
                <a:ea typeface="DejaVu Sans"/>
              </a:rPr>
              <a:t>ApplicationEvent</a:t>
            </a:r>
            <a:r>
              <a:rPr b="0" lang="it-IT" sz="1800" spc="-1" strike="noStrike">
                <a:solidFill>
                  <a:srgbClr val="000000"/>
                </a:solidFill>
                <a:latin typeface="Corbel"/>
                <a:ea typeface="DejaVu Sans"/>
              </a:rPr>
              <a:t> e l’interfaccia </a:t>
            </a:r>
            <a:r>
              <a:rPr b="1" lang="it-IT" sz="1800" spc="-1" strike="noStrike">
                <a:solidFill>
                  <a:srgbClr val="000000"/>
                </a:solidFill>
                <a:latin typeface="Corbel"/>
                <a:ea typeface="DejaVu Sans"/>
              </a:rPr>
              <a:t>ApplicationListener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se un bean implementa l’interfaccia </a:t>
            </a:r>
            <a:r>
              <a:rPr b="1" lang="it-IT" sz="1800" spc="-1" strike="noStrike">
                <a:solidFill>
                  <a:srgbClr val="000000"/>
                </a:solidFill>
                <a:latin typeface="Corbel"/>
                <a:ea typeface="DejaVu Sans"/>
              </a:rPr>
              <a:t>ApplicationListener</a:t>
            </a:r>
            <a:r>
              <a:rPr b="0" lang="it-IT" sz="1800" spc="-1" strike="noStrike">
                <a:solidFill>
                  <a:srgbClr val="000000"/>
                </a:solidFill>
                <a:latin typeface="Corbel"/>
                <a:ea typeface="DejaVu Sans"/>
              </a:rPr>
              <a:t> allora ogni volta che un </a:t>
            </a:r>
            <a:r>
              <a:rPr b="1" lang="it-IT" sz="1800" spc="-1" strike="noStrike">
                <a:solidFill>
                  <a:srgbClr val="000000"/>
                </a:solidFill>
                <a:latin typeface="Corbel"/>
                <a:ea typeface="DejaVu Sans"/>
              </a:rPr>
              <a:t>ApplicationEvent</a:t>
            </a:r>
            <a:r>
              <a:rPr b="0" lang="it-IT" sz="1800" spc="-1" strike="noStrike">
                <a:solidFill>
                  <a:srgbClr val="000000"/>
                </a:solidFill>
                <a:latin typeface="Corbel"/>
                <a:ea typeface="DejaVu Sans"/>
              </a:rPr>
              <a:t> viene generato nell’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al bean viene notificato l’evento.</a:t>
            </a:r>
            <a:endParaRPr b="0" lang="it-IT" sz="1800" spc="-1" strike="noStrike">
              <a:latin typeface="Arial"/>
            </a:endParaRPr>
          </a:p>
          <a:p>
            <a:pPr>
              <a:lnSpc>
                <a:spcPct val="100000"/>
              </a:lnSpc>
            </a:pPr>
            <a:endParaRPr b="0" lang="it-IT"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786000" y="96480"/>
            <a:ext cx="3135240" cy="5727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5" name="CustomShape 2"/>
          <p:cNvSpPr/>
          <p:nvPr/>
        </p:nvSpPr>
        <p:spPr>
          <a:xfrm>
            <a:off x="435960" y="810720"/>
            <a:ext cx="9043560" cy="297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96" name="CustomShape 3"/>
          <p:cNvSpPr/>
          <p:nvPr/>
        </p:nvSpPr>
        <p:spPr>
          <a:xfrm>
            <a:off x="435960" y="1287000"/>
            <a:ext cx="9281520" cy="297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fornisce i seguenti eventi standard:</a:t>
            </a:r>
            <a:endParaRPr b="0" lang="it-IT" sz="1800" spc="-1" strike="noStrike">
              <a:latin typeface="Arial"/>
            </a:endParaRPr>
          </a:p>
        </p:txBody>
      </p:sp>
      <p:sp>
        <p:nvSpPr>
          <p:cNvPr id="97" name="CustomShape 4"/>
          <p:cNvSpPr/>
          <p:nvPr/>
        </p:nvSpPr>
        <p:spPr>
          <a:xfrm>
            <a:off x="435960" y="1823040"/>
            <a:ext cx="9281520" cy="3245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ContextRefreshedEvent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viene inizializzato o aggiornato. Può inoltre essere generato quando usiamo il metodo </a:t>
            </a:r>
            <a:r>
              <a:rPr b="1" lang="it-IT" sz="1800" spc="-1" strike="noStrike">
                <a:solidFill>
                  <a:srgbClr val="000000"/>
                </a:solidFill>
                <a:latin typeface="Corbel"/>
                <a:ea typeface="DejaVu Sans"/>
              </a:rPr>
              <a:t>refresh()</a:t>
            </a:r>
            <a:r>
              <a:rPr b="0" lang="it-IT" sz="1800" spc="-1" strike="noStrike">
                <a:solidFill>
                  <a:srgbClr val="000000"/>
                </a:solidFill>
                <a:latin typeface="Corbel"/>
                <a:ea typeface="DejaVu Sans"/>
              </a:rPr>
              <a:t> dell’interfaccia </a:t>
            </a:r>
            <a:r>
              <a:rPr b="1" lang="it-IT" sz="1800" spc="-1" strike="noStrike">
                <a:solidFill>
                  <a:srgbClr val="000000"/>
                </a:solidFill>
                <a:latin typeface="Corbel"/>
                <a:ea typeface="DejaVu Sans"/>
              </a:rPr>
              <a:t>ConfigurableApplicationContext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ContextStartedEvent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viene avviato usando il metodo </a:t>
            </a:r>
            <a:r>
              <a:rPr b="1" lang="it-IT" sz="1800" spc="-1" strike="noStrike">
                <a:solidFill>
                  <a:srgbClr val="000000"/>
                </a:solidFill>
                <a:latin typeface="Corbel"/>
                <a:ea typeface="DejaVu Sans"/>
              </a:rPr>
              <a:t>start()</a:t>
            </a:r>
            <a:r>
              <a:rPr b="0" lang="it-IT" sz="1800" spc="-1" strike="noStrike">
                <a:solidFill>
                  <a:srgbClr val="000000"/>
                </a:solidFill>
                <a:latin typeface="Corbel"/>
                <a:ea typeface="DejaVu Sans"/>
              </a:rPr>
              <a:t> dell’interfaccia </a:t>
            </a:r>
            <a:r>
              <a:rPr b="1" lang="it-IT" sz="1800" spc="-1" strike="noStrike">
                <a:solidFill>
                  <a:srgbClr val="000000"/>
                </a:solidFill>
                <a:latin typeface="Corbel"/>
                <a:ea typeface="DejaVu Sans"/>
              </a:rPr>
              <a:t>ConfigurableApplicationContext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Ad es. è possibile rieseguire ogni applicazione stoppata dopo aver ricevuto tale evento.</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786000" y="96480"/>
            <a:ext cx="3135240" cy="5727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9" name="CustomShape 2"/>
          <p:cNvSpPr/>
          <p:nvPr/>
        </p:nvSpPr>
        <p:spPr>
          <a:xfrm>
            <a:off x="435960" y="810720"/>
            <a:ext cx="9043560" cy="297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100" name="CustomShape 3"/>
          <p:cNvSpPr/>
          <p:nvPr/>
        </p:nvSpPr>
        <p:spPr>
          <a:xfrm>
            <a:off x="316800" y="1287000"/>
            <a:ext cx="9281520" cy="3925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ContextStoppedEvent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l’ApplicationContext viene stoppato usando il metodo </a:t>
            </a:r>
            <a:r>
              <a:rPr b="1" lang="it-IT" sz="1800" spc="-1" strike="noStrike">
                <a:solidFill>
                  <a:srgbClr val="000000"/>
                </a:solidFill>
                <a:latin typeface="Corbel"/>
                <a:ea typeface="DejaVu Sans"/>
              </a:rPr>
              <a:t>stop()</a:t>
            </a:r>
            <a:r>
              <a:rPr b="0" lang="it-IT" sz="1800" spc="-1" strike="noStrike">
                <a:solidFill>
                  <a:srgbClr val="000000"/>
                </a:solidFill>
                <a:latin typeface="Corbel"/>
                <a:ea typeface="DejaVu Sans"/>
              </a:rPr>
              <a:t> 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Dopo aver ricevuto tale evento possiamo richiedere dei operazioni qualsiasi di gestione dell’evento.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ContextClosedEvent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l’ApplicationContext viene chiuso usando il metodo </a:t>
            </a:r>
            <a:r>
              <a:rPr b="1" lang="it-IT" sz="1800" spc="-1" strike="noStrike">
                <a:solidFill>
                  <a:srgbClr val="000000"/>
                </a:solidFill>
                <a:latin typeface="Corbel"/>
                <a:ea typeface="DejaVu Sans"/>
              </a:rPr>
              <a:t>close()</a:t>
            </a:r>
            <a:r>
              <a:rPr b="0" lang="it-IT" sz="1800" spc="-1" strike="noStrike">
                <a:solidFill>
                  <a:srgbClr val="000000"/>
                </a:solidFill>
                <a:latin typeface="Corbel"/>
                <a:ea typeface="DejaVu Sans"/>
              </a:rPr>
              <a:t> 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un contesto viene chiuso ha raggiunto la fine del suo ciclo di vita e non può essere ne refreshato ne restartato.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RequestHandledEvent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è un evento specifico per il Web che indica a tutti i bean che una richiesta HTTP è stata gestita.</a:t>
            </a: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786000" y="96480"/>
            <a:ext cx="3135240" cy="5727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2" name="CustomShape 2"/>
          <p:cNvSpPr/>
          <p:nvPr/>
        </p:nvSpPr>
        <p:spPr>
          <a:xfrm>
            <a:off x="435960" y="810720"/>
            <a:ext cx="9043560" cy="297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103" name="CustomShape 3"/>
          <p:cNvSpPr/>
          <p:nvPr/>
        </p:nvSpPr>
        <p:spPr>
          <a:xfrm>
            <a:off x="316800" y="1287000"/>
            <a:ext cx="9281520" cy="1430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gestione degli eventi di Spring è </a:t>
            </a:r>
            <a:r>
              <a:rPr b="1" lang="it-IT" sz="1800" spc="-1" strike="noStrike">
                <a:solidFill>
                  <a:srgbClr val="000000"/>
                </a:solidFill>
                <a:latin typeface="Corbel"/>
                <a:ea typeface="DejaVu Sans"/>
              </a:rPr>
              <a:t>single-threaded</a:t>
            </a:r>
            <a:r>
              <a:rPr b="0" lang="it-IT" sz="1800" spc="-1" strike="noStrike">
                <a:solidFill>
                  <a:srgbClr val="000000"/>
                </a:solidFill>
                <a:latin typeface="Corbel"/>
                <a:ea typeface="DejaVu Sans"/>
              </a:rPr>
              <a:t> così se un evento viene generato, fintanto e a meno che tutti i riceventi non hanno ottenuto il messaggio, il processo risulta bloccato ed il flusso delle operazioni non può continuare. Pertanto, quando si progetta un’applicazione, si deve prestare molta attenzione nella gestione degli eventi.</a:t>
            </a:r>
            <a:endParaRPr b="0" lang="it-IT" sz="1800" spc="-1" strike="noStrike">
              <a:latin typeface="Arial"/>
            </a:endParaRPr>
          </a:p>
        </p:txBody>
      </p:sp>
      <p:sp>
        <p:nvSpPr>
          <p:cNvPr id="104" name="CustomShape 4"/>
          <p:cNvSpPr/>
          <p:nvPr/>
        </p:nvSpPr>
        <p:spPr>
          <a:xfrm>
            <a:off x="445680" y="3072960"/>
            <a:ext cx="9152640" cy="1203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Rilevamento degli eventi del Contesto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rilevare un evento del contesto, un bean deve implementare l’interfaccia ApplicationListener che è dotata di un solo metodo: onApplicationEvent().</a:t>
            </a:r>
            <a:endParaRPr b="0" lang="it-IT"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786000" y="96480"/>
            <a:ext cx="3135240" cy="5727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6" name="CustomShape 2"/>
          <p:cNvSpPr/>
          <p:nvPr/>
        </p:nvSpPr>
        <p:spPr>
          <a:xfrm>
            <a:off x="435960" y="810720"/>
            <a:ext cx="9043560" cy="297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107" name="CustomShape 3"/>
          <p:cNvSpPr/>
          <p:nvPr/>
        </p:nvSpPr>
        <p:spPr>
          <a:xfrm>
            <a:off x="594720" y="1287000"/>
            <a:ext cx="9043560" cy="3245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25</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Nella classe MainApp abbiamo dichiarato il nostro contesto come ConfigurableApplicationContext costruendolo poi con il tipo effettivo ClassPathXmlApplicationContext.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ConfigurableApplicationContext fornisce dei servizi per configurare un contesto che si vanno ad aggiungere a quelli messi a disposizione dall’interfaccia ApplicationContext.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ConfigurableApplicationContext ci mette a disposizione i due metodi usati start() e stop() ereditandoli a sua volta dall’interfaccia org.springframework.context.LifeCycle.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786000" y="96480"/>
            <a:ext cx="3135240" cy="5727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9" name="CustomShape 2"/>
          <p:cNvSpPr/>
          <p:nvPr/>
        </p:nvSpPr>
        <p:spPr>
          <a:xfrm>
            <a:off x="435960" y="810720"/>
            <a:ext cx="9043560" cy="297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Eventi personalizzati </a:t>
            </a:r>
            <a:endParaRPr b="0" lang="it-IT" sz="1800" spc="-1" strike="noStrike">
              <a:latin typeface="Arial"/>
            </a:endParaRPr>
          </a:p>
        </p:txBody>
      </p:sp>
      <p:sp>
        <p:nvSpPr>
          <p:cNvPr id="110" name="CustomShape 3"/>
          <p:cNvSpPr/>
          <p:nvPr/>
        </p:nvSpPr>
        <p:spPr>
          <a:xfrm>
            <a:off x="396360" y="1287000"/>
            <a:ext cx="9122760" cy="977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 sono un certo numero di operazione che devono essere intraprese per scrivere e pubblicare un nostro evento personalizzato. In questo esempio viene mostrato come: scrivere, pubblicare e gestire un evento personalizzato in Spring.</a:t>
            </a:r>
            <a:endParaRPr b="0" lang="it-IT" sz="1800" spc="-1" strike="noStrike">
              <a:latin typeface="Arial"/>
            </a:endParaRPr>
          </a:p>
        </p:txBody>
      </p:sp>
      <p:sp>
        <p:nvSpPr>
          <p:cNvPr id="111" name="CustomShape 4"/>
          <p:cNvSpPr/>
          <p:nvPr/>
        </p:nvSpPr>
        <p:spPr>
          <a:xfrm>
            <a:off x="435960" y="2537280"/>
            <a:ext cx="9083160" cy="750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26</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Un’oggetto istanza di CustomEventPublisher  si occupa di pubblicare gli eventi custom usando un apposito oggetto istanza di ApplicationEventPublisher.</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2019-04-04T11:23:20Z</dcterms:created>
  <dc:creator/>
  <dc:description/>
  <dc:language>it-IT</dc:language>
  <cp:lastModifiedBy/>
  <dcterms:modified xsi:type="dcterms:W3CDTF">2019-04-04T11:25:10Z</dcterms:modified>
  <cp:revision>1</cp:revision>
  <dc:subject/>
  <dc:title/>
</cp:coreProperties>
</file>