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Fare clic per modificare lo stile del titolo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003C866-641C-4942-85EC-2B41A00478A0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28/04/19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570F8E-B99D-4FB4-9877-15E98726B6ED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per modificare lo stile del titolo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modificare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3F52A20-BE54-4A0D-9606-96E6994F6691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28/04/19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E09DEE-CD9A-44F9-86E0-29AB25AD1814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97960" y="382860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30400" y="1845360"/>
            <a:ext cx="115056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Il primo problema è  cosa succede se sorge la necessità di modificare la struttura del nostro database dopo aver sviluppato parte della nostra applicazione?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10880" y="717120"/>
            <a:ext cx="12090960" cy="54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Il secondo, leggere e scrivere gli oggetti in un database relazionale ci espone ai seguenti 5 problemi di congruenza: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Incongruenza &amp; Descrizione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1) Granularità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Alcune volte si ha un modello a oggetti che ha più classi rispetto al numero di tabelle corrispondenti nel database.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2) Ereditarietà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Gli RDBMS non definiscono niente di simile all'ereditarietà, che rappresenta invece il paradigma naturale dei linguaggi object oriented.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3) Identità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Un RDBMS definisce esattamente una nozione di unicità: la chiave primaria. Java, comunque, definisce l'identità degli oggetti (a==b) e l'uguaglianza tra oggetti (a.equals(b)).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4) Associazioni</a:t>
            </a:r>
            <a:r>
              <a:rPr b="0" lang="it-IT" sz="1800" spc="-1" strike="noStrike">
                <a:latin typeface="Arial"/>
              </a:rPr>
              <a:t>	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 linguaggi object oriented rappresentano le associazioni utilizzando riferimenti agli oggetti, mentre un RDBMS rappresenta un'associazione tramite una colonna con una foreign key.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5) Navigazione</a:t>
            </a:r>
            <a:r>
              <a:rPr b="0" lang="it-IT" sz="1800" spc="-1" strike="noStrike">
                <a:latin typeface="Arial"/>
              </a:rPr>
              <a:t>	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Le modalità di accesso agli oggetti Java e in un RDBMS sono fondamentalmente differenti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3000" y="2764800"/>
            <a:ext cx="1218672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Un ORM (Object Relational Mapping) è la soluzione per gestire tutte le differenze viste.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Cosa è un ORM?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La sigla ORM sta per Object Relational Mapping ed è una tecnica di programmazione per la conversione dei dati fra un database relazionale e un linguaggio object oriented come Java, C#, ecc.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64000" y="1677600"/>
            <a:ext cx="9212040" cy="21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Un sistema ORM ha i seguenti vantaggi rispetto a JDBC: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1) Permette l'accesso tramite codice agli oggetti piuttosto che a tabelle DB.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2) Nasconde i dettagli delle query SQL alla logica object oriented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3) E' basato su JDBC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4) Non c'è necessità di conoscere l'implementazione del database.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5) Le entità sono basate su concetti di business piuttosto che sulla struttura del database.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6) Gestione automatica delle transazione e la generazione delle chiavi.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7) Rapido sviluppo delle applicazioni.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76000" y="1757520"/>
            <a:ext cx="998928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Una soluzione di tipo ORM consiste delle seguenti componenti: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1) Un'API per l'esecuzione delle operazioni base CRUD e la persistenza degli oggetti delle classi.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2) Un linguaggio o un'API per specificare query che si riferiscono a classi e proprietà delle classi.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3) Uno strumento configurabile per specificare il mapping dei metadati.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4) Funzionalità per interagire con le transazioni, lazy fetching e altre funzioni per l'ottimizzazione.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4200" y="1868760"/>
            <a:ext cx="1224468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Framework ORM per Java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Esistono svariati framework ORM per la persistenza in Java. Un framework per la persistenza è un servizio di tipo ORM che memorizza e recupera oggetti da un DB relazionale.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Enterprise JavaBeans Entity Beans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Java Data Objects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Castor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TopLink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Spring DAO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 molti altri.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17080" y="2892600"/>
            <a:ext cx="1187892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Introduzione a Hibernate 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è una soluzione ORM per Java. E' un framework open source per la persistenza creato da Gavin King nel 2001. E' un servizio per la persistenza ORM e di querying potente ed ad alte prestazioni.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91880" y="2764800"/>
            <a:ext cx="119293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Hibernate mappa le classi Java in tabelle di un database e dai tipi di dati Java ai tipi di dati SQL alleviando lo sviluppatore del 95% dei compiti più comuni riguardo la persistenza dei dati.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si colloca fra i tradizionali oggetti Java ed un database server per gestire tutto il lavoro di persistenza degli oggetti tramite un appropriato meccanismo O/R.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IMMAGINE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49040" y="1485000"/>
            <a:ext cx="1201464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Vantaggi di Hibernate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si occupa della mappatura delle classi Java in tabelle di un DB tramite file XML senza la scrittura di righe di codice.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Fornisce delle semplici API per la memorizzazione e il recupero degli oggetti Java direttamente dal DB.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Se avvengono delle modifiche nel database o in una qualsiasi tabelle, è sufficiente modificare solo il file XML delle proprietà.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Astrae dai tipi SQL e fornisce un meccanisco per lavorare unicamente con gli oggetti Java.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non richiede un application server per funzionare.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Gestiste le associazioni complesse tra oggetti nel database.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Minimizza gli accessi al database con tecniche di fetching efficienti.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Fornisce semplici meccanismi di query sui dati.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180080" y="792000"/>
            <a:ext cx="7963920" cy="520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Database supportati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supporta tutti i principali RDBMS. Di suguito una lista dei principali: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HSQL Database Engine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DB2/NT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MySQL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PostgreSQL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FrontBase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Oracle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Microsoft SQL Server Database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Sybase SQL Server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Informix Dynamic Server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Tecnologie supportate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supporta una varietà di altre tecnologie quali: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XDoclet Spring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J2EE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Eclipse plug-ins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Maven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981440" y="77040"/>
            <a:ext cx="99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2800" y="2764800"/>
            <a:ext cx="1214712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Hibernate - Architettura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ha una archiettura a strati che aiuta l'utente ad operare senza conoscere le API sottostanti.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fa uso dei dati e della configurazione del database per fornire servizi di persistenza (e persistenza di oggetti) ad una 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41720" y="2892600"/>
            <a:ext cx="114292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Di seguito una visione ad alto livello dell'architettura di una applicazione Hibernate.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Visione di Hibernate ad Alto Livello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Di seguito è mostrata una vista dettagliata dell'architettura di una applicazione Hibernate con le principali classi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IMMAGINE.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00960" y="2892600"/>
            <a:ext cx="1171116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Hibernate utilizza differenti API JAva, come JDBC, JTA (Java Transaction API) e JNDI (Java Naming and Directory Interface)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JDBC fornisce un livello di astrazione rudimentale alle funzionalità comuni ai database relazionali, permettendo a qualsiasi database che abbia un driver JDBC di essere supportato da Hibernate.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JNDI e JTA permettono ad Hibernate di integrarsi con gli application server J2EE.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5120" y="2764800"/>
            <a:ext cx="1210284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Di seguito viene data una breve descrizione di ogni classe utilizzata in una applicazione Hibernate.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Oggetto Configuration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L'Oggetto Configuration è il primo oggetto da creare in ogni applicazione Hibernate. Solitamente è crato una sola volta durante l'inizializzazione dell'applicazione. Esso rappresenta il file delle proprietà richiesto da Hibernate.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37880" y="2636640"/>
            <a:ext cx="1203732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L'oggetto Configuration fornisce due componenti chiave: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1) La connessione al DB. Questa è gestita attraverso uno o più file di configurazione riconosciuti da Hibernate. Questi file sono: hibernate.properties e hibernate.cfg.xml.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2) Setup della mappatura delle classi: questo componente crea la connessione fra le classi Java e le tabelle del DB.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4240" y="2892600"/>
            <a:ext cx="121442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Oggetto SessionFactory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L'oggetto Configuration è utilizzato per creare un oggetto SessionFactory il quale configura Hibernate per l'applicazione utilizzando il file di configurazione fornito e permette l'istanziazione di un oggetto Session.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L'oggetto SessionFactory è thread-safe è può essere utilizzato dai thread di un'applicazione.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1480" y="2892600"/>
            <a:ext cx="122097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L'oggetto SessionFactory è un oggetto complesso e "pesante"; solitamente è creato durante lo startup dell'applicazione e mantenuto per gli utilizzi successivi.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E’ necessario un solo oggetto SessionFactory per ogni DB che utilizzi un file di configurazione separato. Quindi se si utilizzano più DB, è necessaria la creazione di più oggetti SessionFactory.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44000" y="2508840"/>
            <a:ext cx="1202508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Oggetto Session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Un oggetto Session è utilizzato per ottenere una connessione fisica con un database. L'oggetto Session è "leggero" e progettato per essere istanziato ogni volta che è necessario interagire con il DB. Gli oggetti persistenti sono salvati e recuperati attraverso un oggetto Session.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Gli oggetti Session non dovrebbero essere tenuti aperti per un lungo periodo in quanto non sono thread-safe e dovrebbero essere creati e distrutti quando necessario.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03400" y="2508840"/>
            <a:ext cx="119062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Oggetto Transaction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Un oggetto Transaction rappresenta una unità di lavoro con il DB, la maggior parte dei RDBMS supportano le transazioni.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Le transazioni in Hibernate sono gestite tramite un transaction manager sottostante (JDBC o JTA).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Questo tipo di oggetto è opzionale e le applicazioni Hibernate possono scegliere se usare o meno queste interfacce, oppure gestire le transazioni in maniera diretta nella propria 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0" y="2892600"/>
            <a:ext cx="122994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Oggetto Query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Gli oggetti query utilizzano le stringhe SQL o HQL (Hibernate Query Language) per il recupero di dati dal DB e creare gli oggetti.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Un oggetto Query è utilizzato per inviare i parametri, limitare il numero di risultati ottenuti da una query ed infine eseguire una query stessa.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4000" y="1389960"/>
            <a:ext cx="113104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Hibernate Tutorial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è un servizio per la persistenza degli oggetti di tipo relazionale, rilasciato sotto licenza open source.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Hibernate non solo permette la mappatura delle classi Java su tabelle di un database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(e dai tipi Java ai tipi di dato SQL) ma fornisce anche funzionalità per il recupero dei dati.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Prerequisiti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E' necessaria un buona conoscenza del linguaggio Java. Una conoscenza base dei database, JDBC ed SQL.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4120" y="3148560"/>
            <a:ext cx="120848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Oggetto Criteria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Gli oggetti Criteria sono usati per creare ed eseguire query utilizzando il rispettivo metodo per il recupero degli oggetti.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3920" y="1173600"/>
            <a:ext cx="1221408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Hibernate - ORM Overview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Che cosa è JDBC?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JDBC è la sigla di Java Database Connectivity. Fornisce un insieme di API Java per l'accesso a database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relazionali da programmi Java. Queste API permettono ai programmi di eseguire istruzioni SQL ed interagire con qualsiasi database SQL compliant.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JDBC fornisce un'architettura flessibile per la scrittura di applicazioni indipendenti da database e che possano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girare su differenti piattaforme, interagire con differenti DBMS senza modifica alcuna.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98120" y="1649160"/>
            <a:ext cx="637272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Pro e Contro di JDBC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Pro di JDBC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Processamento di istruzioni SQL in maniera semplice e pulita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Buone performance su grandi quantità di dati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Molto adatto per piccole applicazioni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Sintassi semplice da imparare 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08000" y="1656000"/>
            <a:ext cx="449064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Contro di  JDBC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Complesso se utilizzato per grandi progetti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Grande overhead di programmazione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Niente incapsulamento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Difficile implementazione dei concetti MVC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Query specifiche per ogni DBMS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2800" y="2892600"/>
            <a:ext cx="121471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Perchè l'ORM Object Relational Mapping?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Quando si lavora con sistemi object-oriented, esiste un disaccoppiamento fra il modello a oggetti ed il database relazionale.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Gli RDBMS rappresenttano i dati in maniera tabulare, mentre il linguaggi object oriented come Java o C# li rappresentano come un grafo di oggetti interconnessi.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76000" y="648000"/>
            <a:ext cx="9000000" cy="80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Si consideri la seguente classe Java dotata di costruttore e relativi metodi pubblici:</a:t>
            </a:r>
            <a:endParaRPr b="0" lang="it-IT" sz="18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public class Employee {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int id;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String first_name; 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String last_name;   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int salary;  </a:t>
            </a:r>
            <a:endParaRPr b="0" lang="it-IT" sz="1400" spc="-1" strike="noStrike">
              <a:latin typeface="Arial"/>
            </a:endParaRPr>
          </a:p>
          <a:p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Employee() {}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Employee(String fname, String lname, int salary) {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this.first_name = fname;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this.last_name = lname;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this.salary = salary;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int getId() {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return id;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String getFirstName() {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return first_name;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String getLastName() {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return last_name;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int getSalary() {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return salary;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470600" y="59760"/>
            <a:ext cx="13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1120" y="2252880"/>
            <a:ext cx="1131048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Si supponga che il precedente oggetto debba essere memorizzato e recuperato dalla seguente tabella RDBM: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create table EMPLOYEE (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id INT NOT NULL auto_increment,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first_name VARCHAR(20) default NULL,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last_name  VARCHAR(20) default NULL,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salary     INT  default NULL,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PRIMARY KEY (id)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2019-04-28T22:14:14Z</dcterms:modified>
  <cp:revision>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