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notesSlides/_rels/notesSlide38.xml.rels" ContentType="application/vnd.openxmlformats-package.relationships+xml"/>
  <Override PartName="/ppt/notesSlides/_rels/notesSlide37.xml.rels" ContentType="application/vnd.openxmlformats-package.relationships+xml"/>
  <Override PartName="/ppt/notesSlides/_rels/notesSlide13.xml.rels" ContentType="application/vnd.openxmlformats-package.relationships+xml"/>
  <Override PartName="/ppt/notesSlides/_rels/notesSlide40.xml.rels" ContentType="application/vnd.openxmlformats-package.relationships+xml"/>
  <Override PartName="/ppt/notesSlides/_rels/notesSlide12.xml.rels" ContentType="application/vnd.openxmlformats-package.relationships+xml"/>
  <Override PartName="/ppt/notesSlides/_rels/notesSlide11.xml.rels" ContentType="application/vnd.openxmlformats-package.relationships+xml"/>
  <Override PartName="/ppt/notesSlides/_rels/notesSlide10.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_rels/notesSlide36.xml.rels" ContentType="application/vnd.openxmlformats-package.relationships+xml"/>
  <Override PartName="/ppt/notesSlides/_rels/notesSlide7.xml.rels" ContentType="application/vnd.openxmlformats-package.relationships+xml"/>
  <Override PartName="/ppt/notesSlides/_rels/notesSlide29.xml.rels" ContentType="application/vnd.openxmlformats-package.relationships+xml"/>
  <Override PartName="/ppt/notesSlides/_rels/notesSlide35.xml.rels" ContentType="application/vnd.openxmlformats-package.relationships+xml"/>
  <Override PartName="/ppt/notesSlides/_rels/notesSlide15.xml.rels" ContentType="application/vnd.openxmlformats-package.relationships+xml"/>
  <Override PartName="/ppt/notesSlides/_rels/notesSlide39.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notesSlides/_rels/notesSlide18.xml.rels" ContentType="application/vnd.openxmlformats-package.relationships+xml"/>
  <Override PartName="/ppt/notesSlides/_rels/notesSlide24.xml.rels" ContentType="application/vnd.openxmlformats-package.relationships+xml"/>
  <Override PartName="/ppt/notesSlides/_rels/notesSlide16.xml.rels" ContentType="application/vnd.openxmlformats-package.relationships+xml"/>
  <Override PartName="/ppt/notesSlides/_rels/notesSlide22.xml.rels" ContentType="application/vnd.openxmlformats-package.relationships+xml"/>
  <Override PartName="/ppt/notesSlides/_rels/notesSlide3.xml.rels" ContentType="application/vnd.openxmlformats-package.relationships+xml"/>
  <Override PartName="/ppt/notesSlides/_rels/notesSlide30.xml.rels" ContentType="application/vnd.openxmlformats-package.relationships+xml"/>
  <Override PartName="/ppt/notesSlides/_rels/notesSlide14.xml.rels" ContentType="application/vnd.openxmlformats-package.relationships+xml"/>
  <Override PartName="/ppt/notesSlides/_rels/notesSlide1.xml.rels" ContentType="application/vnd.openxmlformats-package.relationships+xml"/>
  <Override PartName="/ppt/notesSlides/_rels/notesSlide17.xml.rels" ContentType="application/vnd.openxmlformats-package.relationships+xml"/>
  <Override PartName="/ppt/notesSlides/_rels/notesSlide23.xml.rels" ContentType="application/vnd.openxmlformats-package.relationships+xml"/>
  <Override PartName="/ppt/notesSlides/_rels/notesSlide4.xml.rels" ContentType="application/vnd.openxmlformats-package.relationships+xml"/>
  <Override PartName="/ppt/notesSlides/_rels/notesSlide31.xml.rels" ContentType="application/vnd.openxmlformats-package.relationships+xml"/>
  <Override PartName="/ppt/notesSlides/_rels/notesSlide5.xml.rels" ContentType="application/vnd.openxmlformats-package.relationships+xml"/>
  <Override PartName="/ppt/notesSlides/_rels/notesSlide27.xml.rels" ContentType="application/vnd.openxmlformats-package.relationships+xml"/>
  <Override PartName="/ppt/notesSlides/_rels/notesSlide32.xml.rels" ContentType="application/vnd.openxmlformats-package.relationships+xml"/>
  <Override PartName="/ppt/notesSlides/_rels/notesSlide2.xml.rels" ContentType="application/vnd.openxmlformats-package.relationships+xml"/>
  <Override PartName="/ppt/notesSlides/_rels/notesSlide33.xml.rels" ContentType="application/vnd.openxmlformats-package.relationships+xml"/>
  <Override PartName="/ppt/notesSlides/_rels/notesSlide6.xml.rels" ContentType="application/vnd.openxmlformats-package.relationships+xml"/>
  <Override PartName="/ppt/notesSlides/_rels/notesSlide28.xml.rels" ContentType="application/vnd.openxmlformats-package.relationships+xml"/>
  <Override PartName="/ppt/notesSlides/_rels/notesSlide34.xml.rels" ContentType="application/vnd.openxmlformats-package.relationships+xml"/>
  <Override PartName="/ppt/notesSlides/_rels/notesSlide19.xml.rels" ContentType="application/vnd.openxmlformats-package.relationships+xml"/>
  <Override PartName="/ppt/notesSlides/_rels/notesSlide25.xml.rels" ContentType="application/vnd.openxmlformats-package.relationships+xml"/>
  <Override PartName="/ppt/notesSlides/_rels/notesSlide26.xml.rels" ContentType="application/vnd.openxmlformats-package.relationships+xml"/>
  <Override PartName="/ppt/notesSlides/notesSlide40.xml" ContentType="application/vnd.openxmlformats-officedocument.presentationml.notesSlide+xml"/>
  <Override PartName="/ppt/notesSlides/notesSlide37.xml" ContentType="application/vnd.openxmlformats-officedocument.presentationml.notesSlide+xml"/>
  <Override PartName="/ppt/notesSlides/notesSlide12.xml" ContentType="application/vnd.openxmlformats-officedocument.presentationml.notesSlide+xml"/>
  <Override PartName="/ppt/notesSlides/notesSlide39.xml" ContentType="application/vnd.openxmlformats-officedocument.presentationml.notesSlide+xml"/>
  <Override PartName="/ppt/notesSlides/notesSlide14.xml" ContentType="application/vnd.openxmlformats-officedocument.presentationml.notesSlide+xml"/>
  <Override PartName="/ppt/notesSlides/notesSlide38.xml" ContentType="application/vnd.openxmlformats-officedocument.presentationml.notesSlide+xml"/>
  <Override PartName="/ppt/notesSlides/notesSlide13.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10.xml" ContentType="application/vnd.openxmlformats-officedocument.presentationml.notesSlide+xml"/>
  <Override PartName="/ppt/notesSlides/notesSlide35.xml" ContentType="application/vnd.openxmlformats-officedocument.presentationml.notesSlide+xml"/>
  <Override PartName="/ppt/notesSlides/notesSlide11.xml" ContentType="application/vnd.openxmlformats-officedocument.presentationml.notesSlide+xml"/>
  <Override PartName="/ppt/notesSlides/notesSlide36.xml" ContentType="application/vnd.openxmlformats-officedocument.presentationml.notesSlide+xml"/>
  <Override PartName="/ppt/notesSlides/notesSlide28.xml" ContentType="application/vnd.openxmlformats-officedocument.presentationml.notesSlide+xml"/>
  <Override PartName="/ppt/notesSlides/notesSlide9.xml" ContentType="application/vnd.openxmlformats-officedocument.presentationml.notesSlide+xml"/>
  <Override PartName="/ppt/notesSlides/notesSlide27.xml" ContentType="application/vnd.openxmlformats-officedocument.presentationml.notesSlide+xml"/>
  <Override PartName="/ppt/notesSlides/notesSlide8.xml" ContentType="application/vnd.openxmlformats-officedocument.presentationml.notesSlide+xml"/>
  <Override PartName="/ppt/notesSlides/notesSlide26.xml" ContentType="application/vnd.openxmlformats-officedocument.presentationml.notesSlide+xml"/>
  <Override PartName="/ppt/notesSlides/notesSlide7.xml" ContentType="application/vnd.openxmlformats-officedocument.presentationml.notesSlide+xml"/>
  <Override PartName="/ppt/notesSlides/notesSlide21.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23.xml" ContentType="application/vnd.openxmlformats-officedocument.presentationml.notesSlide+xml"/>
  <Override PartName="/ppt/notesSlides/notesSlide4.xml" ContentType="application/vnd.openxmlformats-officedocument.presentationml.notesSlide+xml"/>
  <Override PartName="/ppt/notesSlides/notesSlide24.xml" ContentType="application/vnd.openxmlformats-officedocument.presentationml.notesSlide+xml"/>
  <Override PartName="/ppt/notesSlides/notesSlide5.xml" ContentType="application/vnd.openxmlformats-officedocument.presentationml.notesSlide+xml"/>
  <Override PartName="/ppt/notesSlides/notesSlide25.xml" ContentType="application/vnd.openxmlformats-officedocument.presentationml.notesSlide+xml"/>
  <Override PartName="/ppt/notesSlides/notesSlide6.xml" ContentType="application/vnd.openxmlformats-officedocument.presentationml.notesSlide+xml"/>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slide40.xml" ContentType="application/vnd.openxmlformats-officedocument.presentationml.slide+xml"/>
  <Override PartName="/ppt/slides/slide38.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sldImg"/>
          </p:nvPr>
        </p:nvSpPr>
        <p:spPr>
          <a:xfrm>
            <a:off x="237960" y="950040"/>
            <a:ext cx="7857000" cy="4687560"/>
          </a:xfrm>
          <a:prstGeom prst="rect">
            <a:avLst/>
          </a:prstGeom>
        </p:spPr>
        <p:txBody>
          <a:bodyPr lIns="0" rIns="0" tIns="0" bIns="0" anchor="ctr"/>
          <a:p>
            <a:pPr algn="ctr"/>
            <a:r>
              <a:rPr b="0" lang="it-IT" sz="4250" spc="-1" strike="noStrike">
                <a:latin typeface="Arial"/>
              </a:rPr>
              <a:t>Fai clic per spostare la diapositiva</a:t>
            </a:r>
            <a:endParaRPr b="0" lang="it-IT" sz="4250" spc="-1" strike="noStrike">
              <a:latin typeface="Arial"/>
            </a:endParaRPr>
          </a:p>
        </p:txBody>
      </p:sp>
      <p:sp>
        <p:nvSpPr>
          <p:cNvPr id="86" name="PlaceHolder 2"/>
          <p:cNvSpPr>
            <a:spLocks noGrp="1"/>
          </p:cNvSpPr>
          <p:nvPr>
            <p:ph type="body"/>
          </p:nvPr>
        </p:nvSpPr>
        <p:spPr>
          <a:xfrm>
            <a:off x="833040" y="5938200"/>
            <a:ext cx="6666840" cy="5625360"/>
          </a:xfrm>
          <a:prstGeom prst="rect">
            <a:avLst/>
          </a:prstGeom>
        </p:spPr>
        <p:txBody>
          <a:bodyPr lIns="0" rIns="0" tIns="0" bIns="0"/>
          <a:p>
            <a:r>
              <a:rPr b="0" lang="it-IT" sz="3280" spc="-1" strike="noStrike">
                <a:latin typeface="Arial"/>
              </a:rPr>
              <a:t>Fai clic per modificare il formato delle note</a:t>
            </a:r>
            <a:endParaRPr b="0" lang="it-IT" sz="3280" spc="-1" strike="noStrike">
              <a:latin typeface="Arial"/>
            </a:endParaRPr>
          </a:p>
        </p:txBody>
      </p:sp>
      <p:sp>
        <p:nvSpPr>
          <p:cNvPr id="87" name="PlaceHolder 3"/>
          <p:cNvSpPr>
            <a:spLocks noGrp="1"/>
          </p:cNvSpPr>
          <p:nvPr>
            <p:ph type="hdr"/>
          </p:nvPr>
        </p:nvSpPr>
        <p:spPr>
          <a:xfrm>
            <a:off x="0" y="0"/>
            <a:ext cx="3616560" cy="624600"/>
          </a:xfrm>
          <a:prstGeom prst="rect">
            <a:avLst/>
          </a:prstGeom>
        </p:spPr>
        <p:txBody>
          <a:bodyPr lIns="0" rIns="0" tIns="0" bIns="0"/>
          <a:p>
            <a:r>
              <a:rPr b="0" lang="it-IT" sz="1400" spc="-1" strike="noStrike">
                <a:latin typeface="Times New Roman"/>
              </a:rPr>
              <a:t>&lt;intestazione&gt;</a:t>
            </a:r>
            <a:endParaRPr b="0" lang="it-IT" sz="1400" spc="-1" strike="noStrike">
              <a:latin typeface="Times New Roman"/>
            </a:endParaRPr>
          </a:p>
        </p:txBody>
      </p:sp>
      <p:sp>
        <p:nvSpPr>
          <p:cNvPr id="88" name="PlaceHolder 4"/>
          <p:cNvSpPr>
            <a:spLocks noGrp="1"/>
          </p:cNvSpPr>
          <p:nvPr>
            <p:ph type="dt"/>
          </p:nvPr>
        </p:nvSpPr>
        <p:spPr>
          <a:xfrm>
            <a:off x="4716720" y="0"/>
            <a:ext cx="3616560" cy="624600"/>
          </a:xfrm>
          <a:prstGeom prst="rect">
            <a:avLst/>
          </a:prstGeom>
        </p:spPr>
        <p:txBody>
          <a:bodyPr lIns="0" rIns="0" tIns="0" bIns="0"/>
          <a:p>
            <a:pPr algn="r"/>
            <a:r>
              <a:rPr b="0" lang="it-IT" sz="1400" spc="-1" strike="noStrike">
                <a:latin typeface="Times New Roman"/>
              </a:rPr>
              <a:t>&lt;data/ora&gt;</a:t>
            </a:r>
            <a:endParaRPr b="0" lang="it-IT" sz="1400" spc="-1" strike="noStrike">
              <a:latin typeface="Times New Roman"/>
            </a:endParaRPr>
          </a:p>
        </p:txBody>
      </p:sp>
      <p:sp>
        <p:nvSpPr>
          <p:cNvPr id="89" name="PlaceHolder 5"/>
          <p:cNvSpPr>
            <a:spLocks noGrp="1"/>
          </p:cNvSpPr>
          <p:nvPr>
            <p:ph type="ftr"/>
          </p:nvPr>
        </p:nvSpPr>
        <p:spPr>
          <a:xfrm>
            <a:off x="0" y="11876760"/>
            <a:ext cx="3616560" cy="624600"/>
          </a:xfrm>
          <a:prstGeom prst="rect">
            <a:avLst/>
          </a:prstGeom>
        </p:spPr>
        <p:txBody>
          <a:bodyPr lIns="0" rIns="0" tIns="0" bIns="0" anchor="b"/>
          <a:p>
            <a:r>
              <a:rPr b="0" lang="it-IT" sz="1400" spc="-1" strike="noStrike">
                <a:latin typeface="Times New Roman"/>
              </a:rPr>
              <a:t>&lt;piè di pagina&gt;</a:t>
            </a:r>
            <a:endParaRPr b="0" lang="it-IT" sz="1400" spc="-1" strike="noStrike">
              <a:latin typeface="Times New Roman"/>
            </a:endParaRPr>
          </a:p>
        </p:txBody>
      </p:sp>
      <p:sp>
        <p:nvSpPr>
          <p:cNvPr id="90" name="PlaceHolder 6"/>
          <p:cNvSpPr>
            <a:spLocks noGrp="1"/>
          </p:cNvSpPr>
          <p:nvPr>
            <p:ph type="sldNum"/>
          </p:nvPr>
        </p:nvSpPr>
        <p:spPr>
          <a:xfrm>
            <a:off x="4716720" y="11876760"/>
            <a:ext cx="3616560" cy="624600"/>
          </a:xfrm>
          <a:prstGeom prst="rect">
            <a:avLst/>
          </a:prstGeom>
        </p:spPr>
        <p:txBody>
          <a:bodyPr lIns="0" rIns="0" tIns="0" bIns="0" anchor="b"/>
          <a:p>
            <a:pPr algn="r"/>
            <a:fld id="{5311DEA2-4407-465B-905C-BC173EC236C1}" type="slidenum">
              <a:rPr b="0" lang="it-IT" sz="1400" spc="-1" strike="noStrike">
                <a:latin typeface="Times New Roman"/>
              </a:rPr>
              <a:t>&lt;numero&gt;</a:t>
            </a:fld>
            <a:endParaRPr b="0" lang="it-IT"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type="sldImg"/>
          </p:nvPr>
        </p:nvSpPr>
        <p:spPr>
          <a:xfrm>
            <a:off x="1260000" y="801720"/>
            <a:ext cx="5037840" cy="4007520"/>
          </a:xfrm>
          <a:prstGeom prst="rect">
            <a:avLst/>
          </a:prstGeom>
        </p:spPr>
      </p:sp>
      <p:sp>
        <p:nvSpPr>
          <p:cNvPr id="223" name="PlaceHolder 2"/>
          <p:cNvSpPr>
            <a:spLocks noGrp="1"/>
          </p:cNvSpPr>
          <p:nvPr>
            <p:ph type="body"/>
          </p:nvPr>
        </p:nvSpPr>
        <p:spPr>
          <a:xfrm>
            <a:off x="756000" y="5078520"/>
            <a:ext cx="6045840" cy="4809240"/>
          </a:xfrm>
          <a:prstGeom prst="rect">
            <a:avLst/>
          </a:prstGeom>
        </p:spPr>
        <p:txBody>
          <a:bodyPr lIns="90000" rIns="90000" tIns="45000" bIns="45000">
            <a:normAutofit/>
          </a:bodyPr>
          <a:p>
            <a:endParaRPr b="0" lang="it-IT" sz="3280" spc="-1" strike="noStrike">
              <a:latin typeface="Arial"/>
            </a:endParaRPr>
          </a:p>
        </p:txBody>
      </p:sp>
      <p:sp>
        <p:nvSpPr>
          <p:cNvPr id="224" name="CustomShape 3"/>
          <p:cNvSpPr/>
          <p:nvPr/>
        </p:nvSpPr>
        <p:spPr>
          <a:xfrm>
            <a:off x="4282200" y="10155600"/>
            <a:ext cx="3273840" cy="532440"/>
          </a:xfrm>
          <a:prstGeom prst="rect">
            <a:avLst/>
          </a:prstGeom>
          <a:noFill/>
          <a:ln>
            <a:noFill/>
          </a:ln>
        </p:spPr>
        <p:style>
          <a:lnRef idx="0"/>
          <a:fillRef idx="0"/>
          <a:effectRef idx="0"/>
          <a:fontRef idx="minor"/>
        </p:style>
        <p:txBody>
          <a:bodyPr lIns="90000" rIns="90000" tIns="45000" bIns="45000"/>
          <a:p>
            <a:pPr>
              <a:lnSpc>
                <a:spcPct val="100000"/>
              </a:lnSpc>
            </a:pPr>
            <a:fld id="{D74130ED-B7EB-4019-89F3-2D1863D71C24}"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PlaceHolder 1"/>
          <p:cNvSpPr>
            <a:spLocks noGrp="1"/>
          </p:cNvSpPr>
          <p:nvPr>
            <p:ph type="sldImg"/>
          </p:nvPr>
        </p:nvSpPr>
        <p:spPr>
          <a:xfrm>
            <a:off x="1260000" y="801720"/>
            <a:ext cx="5037840" cy="4007520"/>
          </a:xfrm>
          <a:prstGeom prst="rect">
            <a:avLst/>
          </a:prstGeom>
        </p:spPr>
      </p:sp>
      <p:sp>
        <p:nvSpPr>
          <p:cNvPr id="250" name="PlaceHolder 2"/>
          <p:cNvSpPr>
            <a:spLocks noGrp="1"/>
          </p:cNvSpPr>
          <p:nvPr>
            <p:ph type="body"/>
          </p:nvPr>
        </p:nvSpPr>
        <p:spPr>
          <a:xfrm>
            <a:off x="756000" y="5078520"/>
            <a:ext cx="6045840" cy="4809240"/>
          </a:xfrm>
          <a:prstGeom prst="rect">
            <a:avLst/>
          </a:prstGeom>
        </p:spPr>
        <p:txBody>
          <a:bodyPr lIns="90000" rIns="90000" tIns="45000" bIns="45000">
            <a:normAutofit/>
          </a:bodyPr>
          <a:p>
            <a:endParaRPr b="0" lang="it-IT" sz="3280" spc="-1" strike="noStrike">
              <a:latin typeface="Arial"/>
            </a:endParaRPr>
          </a:p>
        </p:txBody>
      </p:sp>
      <p:sp>
        <p:nvSpPr>
          <p:cNvPr id="251" name="CustomShape 3"/>
          <p:cNvSpPr/>
          <p:nvPr/>
        </p:nvSpPr>
        <p:spPr>
          <a:xfrm>
            <a:off x="4282200" y="10155600"/>
            <a:ext cx="3273840" cy="532440"/>
          </a:xfrm>
          <a:prstGeom prst="rect">
            <a:avLst/>
          </a:prstGeom>
          <a:noFill/>
          <a:ln>
            <a:noFill/>
          </a:ln>
        </p:spPr>
        <p:style>
          <a:lnRef idx="0"/>
          <a:fillRef idx="0"/>
          <a:effectRef idx="0"/>
          <a:fontRef idx="minor"/>
        </p:style>
        <p:txBody>
          <a:bodyPr lIns="90000" rIns="90000" tIns="45000" bIns="45000"/>
          <a:p>
            <a:pPr>
              <a:lnSpc>
                <a:spcPct val="100000"/>
              </a:lnSpc>
            </a:pPr>
            <a:fld id="{432CAC5E-E5B4-450B-8CF5-542EAEE23FCF}"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PlaceHolder 1"/>
          <p:cNvSpPr>
            <a:spLocks noGrp="1"/>
          </p:cNvSpPr>
          <p:nvPr>
            <p:ph type="sldImg"/>
          </p:nvPr>
        </p:nvSpPr>
        <p:spPr>
          <a:xfrm>
            <a:off x="1260000" y="801720"/>
            <a:ext cx="5037840" cy="4007520"/>
          </a:xfrm>
          <a:prstGeom prst="rect">
            <a:avLst/>
          </a:prstGeom>
        </p:spPr>
      </p:sp>
      <p:sp>
        <p:nvSpPr>
          <p:cNvPr id="253" name="PlaceHolder 2"/>
          <p:cNvSpPr>
            <a:spLocks noGrp="1"/>
          </p:cNvSpPr>
          <p:nvPr>
            <p:ph type="body"/>
          </p:nvPr>
        </p:nvSpPr>
        <p:spPr>
          <a:xfrm>
            <a:off x="756000" y="5078520"/>
            <a:ext cx="6045840" cy="4809240"/>
          </a:xfrm>
          <a:prstGeom prst="rect">
            <a:avLst/>
          </a:prstGeom>
        </p:spPr>
        <p:txBody>
          <a:bodyPr lIns="90000" rIns="90000" tIns="45000" bIns="45000">
            <a:normAutofit/>
          </a:bodyPr>
          <a:p>
            <a:endParaRPr b="0" lang="it-IT" sz="3280" spc="-1" strike="noStrike">
              <a:latin typeface="Arial"/>
            </a:endParaRPr>
          </a:p>
        </p:txBody>
      </p:sp>
      <p:sp>
        <p:nvSpPr>
          <p:cNvPr id="254" name="CustomShape 3"/>
          <p:cNvSpPr/>
          <p:nvPr/>
        </p:nvSpPr>
        <p:spPr>
          <a:xfrm>
            <a:off x="4282200" y="10155600"/>
            <a:ext cx="3273840" cy="532440"/>
          </a:xfrm>
          <a:prstGeom prst="rect">
            <a:avLst/>
          </a:prstGeom>
          <a:noFill/>
          <a:ln>
            <a:noFill/>
          </a:ln>
        </p:spPr>
        <p:style>
          <a:lnRef idx="0"/>
          <a:fillRef idx="0"/>
          <a:effectRef idx="0"/>
          <a:fontRef idx="minor"/>
        </p:style>
        <p:txBody>
          <a:bodyPr lIns="90000" rIns="90000" tIns="45000" bIns="45000"/>
          <a:p>
            <a:pPr>
              <a:lnSpc>
                <a:spcPct val="100000"/>
              </a:lnSpc>
            </a:pPr>
            <a:fld id="{FF21AEB6-C68D-4317-862F-081A01237050}"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PlaceHolder 1"/>
          <p:cNvSpPr>
            <a:spLocks noGrp="1"/>
          </p:cNvSpPr>
          <p:nvPr>
            <p:ph type="sldImg"/>
          </p:nvPr>
        </p:nvSpPr>
        <p:spPr>
          <a:xfrm>
            <a:off x="1260000" y="801720"/>
            <a:ext cx="5037840" cy="4007520"/>
          </a:xfrm>
          <a:prstGeom prst="rect">
            <a:avLst/>
          </a:prstGeom>
        </p:spPr>
      </p:sp>
      <p:sp>
        <p:nvSpPr>
          <p:cNvPr id="256" name="PlaceHolder 2"/>
          <p:cNvSpPr>
            <a:spLocks noGrp="1"/>
          </p:cNvSpPr>
          <p:nvPr>
            <p:ph type="body"/>
          </p:nvPr>
        </p:nvSpPr>
        <p:spPr>
          <a:xfrm>
            <a:off x="756000" y="5078520"/>
            <a:ext cx="6045840" cy="4809240"/>
          </a:xfrm>
          <a:prstGeom prst="rect">
            <a:avLst/>
          </a:prstGeom>
        </p:spPr>
        <p:txBody>
          <a:bodyPr lIns="90000" rIns="90000" tIns="45000" bIns="45000">
            <a:normAutofit/>
          </a:bodyPr>
          <a:p>
            <a:endParaRPr b="0" lang="it-IT" sz="3280" spc="-1" strike="noStrike">
              <a:latin typeface="Arial"/>
            </a:endParaRPr>
          </a:p>
        </p:txBody>
      </p:sp>
      <p:sp>
        <p:nvSpPr>
          <p:cNvPr id="257" name="CustomShape 3"/>
          <p:cNvSpPr/>
          <p:nvPr/>
        </p:nvSpPr>
        <p:spPr>
          <a:xfrm>
            <a:off x="4282200" y="10155600"/>
            <a:ext cx="3273840" cy="532440"/>
          </a:xfrm>
          <a:prstGeom prst="rect">
            <a:avLst/>
          </a:prstGeom>
          <a:noFill/>
          <a:ln>
            <a:noFill/>
          </a:ln>
        </p:spPr>
        <p:style>
          <a:lnRef idx="0"/>
          <a:fillRef idx="0"/>
          <a:effectRef idx="0"/>
          <a:fontRef idx="minor"/>
        </p:style>
        <p:txBody>
          <a:bodyPr lIns="90000" rIns="90000" tIns="45000" bIns="45000"/>
          <a:p>
            <a:pPr>
              <a:lnSpc>
                <a:spcPct val="100000"/>
              </a:lnSpc>
            </a:pPr>
            <a:fld id="{C3F8D978-E5B4-4FB1-94CC-ED44A230FBA4}"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PlaceHolder 1"/>
          <p:cNvSpPr>
            <a:spLocks noGrp="1"/>
          </p:cNvSpPr>
          <p:nvPr>
            <p:ph type="sldImg"/>
          </p:nvPr>
        </p:nvSpPr>
        <p:spPr>
          <a:xfrm>
            <a:off x="1260000" y="801720"/>
            <a:ext cx="5037840" cy="4007520"/>
          </a:xfrm>
          <a:prstGeom prst="rect">
            <a:avLst/>
          </a:prstGeom>
        </p:spPr>
      </p:sp>
      <p:sp>
        <p:nvSpPr>
          <p:cNvPr id="259" name="PlaceHolder 2"/>
          <p:cNvSpPr>
            <a:spLocks noGrp="1"/>
          </p:cNvSpPr>
          <p:nvPr>
            <p:ph type="body"/>
          </p:nvPr>
        </p:nvSpPr>
        <p:spPr>
          <a:xfrm>
            <a:off x="756000" y="5078520"/>
            <a:ext cx="6045840" cy="4809240"/>
          </a:xfrm>
          <a:prstGeom prst="rect">
            <a:avLst/>
          </a:prstGeom>
        </p:spPr>
        <p:txBody>
          <a:bodyPr lIns="90000" rIns="90000" tIns="45000" bIns="45000">
            <a:normAutofit/>
          </a:bodyPr>
          <a:p>
            <a:endParaRPr b="0" lang="it-IT" sz="3280" spc="-1" strike="noStrike">
              <a:latin typeface="Arial"/>
            </a:endParaRPr>
          </a:p>
        </p:txBody>
      </p:sp>
      <p:sp>
        <p:nvSpPr>
          <p:cNvPr id="260" name="CustomShape 3"/>
          <p:cNvSpPr/>
          <p:nvPr/>
        </p:nvSpPr>
        <p:spPr>
          <a:xfrm>
            <a:off x="4282200" y="10155600"/>
            <a:ext cx="3273840" cy="532440"/>
          </a:xfrm>
          <a:prstGeom prst="rect">
            <a:avLst/>
          </a:prstGeom>
          <a:noFill/>
          <a:ln>
            <a:noFill/>
          </a:ln>
        </p:spPr>
        <p:style>
          <a:lnRef idx="0"/>
          <a:fillRef idx="0"/>
          <a:effectRef idx="0"/>
          <a:fontRef idx="minor"/>
        </p:style>
        <p:txBody>
          <a:bodyPr lIns="90000" rIns="90000" tIns="45000" bIns="45000"/>
          <a:p>
            <a:pPr>
              <a:lnSpc>
                <a:spcPct val="100000"/>
              </a:lnSpc>
            </a:pPr>
            <a:fld id="{46D27DDC-9088-4800-B663-88F7F107BE46}"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PlaceHolder 1"/>
          <p:cNvSpPr>
            <a:spLocks noGrp="1"/>
          </p:cNvSpPr>
          <p:nvPr>
            <p:ph type="sldImg"/>
          </p:nvPr>
        </p:nvSpPr>
        <p:spPr>
          <a:xfrm>
            <a:off x="1260000" y="801720"/>
            <a:ext cx="5037840" cy="4007520"/>
          </a:xfrm>
          <a:prstGeom prst="rect">
            <a:avLst/>
          </a:prstGeom>
        </p:spPr>
      </p:sp>
      <p:sp>
        <p:nvSpPr>
          <p:cNvPr id="262" name="PlaceHolder 2"/>
          <p:cNvSpPr>
            <a:spLocks noGrp="1"/>
          </p:cNvSpPr>
          <p:nvPr>
            <p:ph type="body"/>
          </p:nvPr>
        </p:nvSpPr>
        <p:spPr>
          <a:xfrm>
            <a:off x="756000" y="5078520"/>
            <a:ext cx="6045840" cy="4809240"/>
          </a:xfrm>
          <a:prstGeom prst="rect">
            <a:avLst/>
          </a:prstGeom>
        </p:spPr>
        <p:txBody>
          <a:bodyPr lIns="90000" rIns="90000" tIns="45000" bIns="45000">
            <a:normAutofit/>
          </a:bodyPr>
          <a:p>
            <a:endParaRPr b="0" lang="it-IT" sz="3280" spc="-1" strike="noStrike">
              <a:latin typeface="Arial"/>
            </a:endParaRPr>
          </a:p>
        </p:txBody>
      </p:sp>
      <p:sp>
        <p:nvSpPr>
          <p:cNvPr id="263" name="CustomShape 3"/>
          <p:cNvSpPr/>
          <p:nvPr/>
        </p:nvSpPr>
        <p:spPr>
          <a:xfrm>
            <a:off x="4282200" y="10155600"/>
            <a:ext cx="3273840" cy="532440"/>
          </a:xfrm>
          <a:prstGeom prst="rect">
            <a:avLst/>
          </a:prstGeom>
          <a:noFill/>
          <a:ln>
            <a:noFill/>
          </a:ln>
        </p:spPr>
        <p:style>
          <a:lnRef idx="0"/>
          <a:fillRef idx="0"/>
          <a:effectRef idx="0"/>
          <a:fontRef idx="minor"/>
        </p:style>
        <p:txBody>
          <a:bodyPr lIns="90000" rIns="90000" tIns="45000" bIns="45000"/>
          <a:p>
            <a:pPr>
              <a:lnSpc>
                <a:spcPct val="100000"/>
              </a:lnSpc>
            </a:pPr>
            <a:fld id="{E744D731-8C8C-45E4-8B15-C1C05B1263D6}"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PlaceHolder 1"/>
          <p:cNvSpPr>
            <a:spLocks noGrp="1"/>
          </p:cNvSpPr>
          <p:nvPr>
            <p:ph type="sldImg"/>
          </p:nvPr>
        </p:nvSpPr>
        <p:spPr>
          <a:xfrm>
            <a:off x="1260000" y="801720"/>
            <a:ext cx="5037840" cy="4007520"/>
          </a:xfrm>
          <a:prstGeom prst="rect">
            <a:avLst/>
          </a:prstGeom>
        </p:spPr>
      </p:sp>
      <p:sp>
        <p:nvSpPr>
          <p:cNvPr id="265" name="PlaceHolder 2"/>
          <p:cNvSpPr>
            <a:spLocks noGrp="1"/>
          </p:cNvSpPr>
          <p:nvPr>
            <p:ph type="body"/>
          </p:nvPr>
        </p:nvSpPr>
        <p:spPr>
          <a:xfrm>
            <a:off x="756000" y="5078520"/>
            <a:ext cx="6045840" cy="4809240"/>
          </a:xfrm>
          <a:prstGeom prst="rect">
            <a:avLst/>
          </a:prstGeom>
        </p:spPr>
        <p:txBody>
          <a:bodyPr lIns="90000" rIns="90000" tIns="45000" bIns="45000">
            <a:normAutofit/>
          </a:bodyPr>
          <a:p>
            <a:endParaRPr b="0" lang="it-IT" sz="3280" spc="-1" strike="noStrike">
              <a:latin typeface="Arial"/>
            </a:endParaRPr>
          </a:p>
        </p:txBody>
      </p:sp>
      <p:sp>
        <p:nvSpPr>
          <p:cNvPr id="266" name="CustomShape 3"/>
          <p:cNvSpPr/>
          <p:nvPr/>
        </p:nvSpPr>
        <p:spPr>
          <a:xfrm>
            <a:off x="4282200" y="10155600"/>
            <a:ext cx="3273840" cy="532440"/>
          </a:xfrm>
          <a:prstGeom prst="rect">
            <a:avLst/>
          </a:prstGeom>
          <a:noFill/>
          <a:ln>
            <a:noFill/>
          </a:ln>
        </p:spPr>
        <p:style>
          <a:lnRef idx="0"/>
          <a:fillRef idx="0"/>
          <a:effectRef idx="0"/>
          <a:fontRef idx="minor"/>
        </p:style>
        <p:txBody>
          <a:bodyPr lIns="90000" rIns="90000" tIns="45000" bIns="45000"/>
          <a:p>
            <a:pPr>
              <a:lnSpc>
                <a:spcPct val="100000"/>
              </a:lnSpc>
            </a:pPr>
            <a:fld id="{31AAC86B-9200-4077-9E93-25415F750661}"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PlaceHolder 1"/>
          <p:cNvSpPr>
            <a:spLocks noGrp="1"/>
          </p:cNvSpPr>
          <p:nvPr>
            <p:ph type="sldImg"/>
          </p:nvPr>
        </p:nvSpPr>
        <p:spPr>
          <a:xfrm>
            <a:off x="1260000" y="801720"/>
            <a:ext cx="5037840" cy="4007520"/>
          </a:xfrm>
          <a:prstGeom prst="rect">
            <a:avLst/>
          </a:prstGeom>
        </p:spPr>
      </p:sp>
      <p:sp>
        <p:nvSpPr>
          <p:cNvPr id="268" name="PlaceHolder 2"/>
          <p:cNvSpPr>
            <a:spLocks noGrp="1"/>
          </p:cNvSpPr>
          <p:nvPr>
            <p:ph type="body"/>
          </p:nvPr>
        </p:nvSpPr>
        <p:spPr>
          <a:xfrm>
            <a:off x="756000" y="5078520"/>
            <a:ext cx="6045840" cy="4809240"/>
          </a:xfrm>
          <a:prstGeom prst="rect">
            <a:avLst/>
          </a:prstGeom>
        </p:spPr>
        <p:txBody>
          <a:bodyPr lIns="90000" rIns="90000" tIns="45000" bIns="45000">
            <a:normAutofit/>
          </a:bodyPr>
          <a:p>
            <a:endParaRPr b="0" lang="it-IT" sz="3280" spc="-1" strike="noStrike">
              <a:latin typeface="Arial"/>
            </a:endParaRPr>
          </a:p>
        </p:txBody>
      </p:sp>
      <p:sp>
        <p:nvSpPr>
          <p:cNvPr id="269" name="CustomShape 3"/>
          <p:cNvSpPr/>
          <p:nvPr/>
        </p:nvSpPr>
        <p:spPr>
          <a:xfrm>
            <a:off x="4282200" y="10155600"/>
            <a:ext cx="3273840" cy="532440"/>
          </a:xfrm>
          <a:prstGeom prst="rect">
            <a:avLst/>
          </a:prstGeom>
          <a:noFill/>
          <a:ln>
            <a:noFill/>
          </a:ln>
        </p:spPr>
        <p:style>
          <a:lnRef idx="0"/>
          <a:fillRef idx="0"/>
          <a:effectRef idx="0"/>
          <a:fontRef idx="minor"/>
        </p:style>
        <p:txBody>
          <a:bodyPr lIns="90000" rIns="90000" tIns="45000" bIns="45000"/>
          <a:p>
            <a:pPr>
              <a:lnSpc>
                <a:spcPct val="100000"/>
              </a:lnSpc>
            </a:pPr>
            <a:fld id="{200610DD-EE67-4616-9391-D385954E06BC}"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PlaceHolder 1"/>
          <p:cNvSpPr>
            <a:spLocks noGrp="1"/>
          </p:cNvSpPr>
          <p:nvPr>
            <p:ph type="sldImg"/>
          </p:nvPr>
        </p:nvSpPr>
        <p:spPr>
          <a:xfrm>
            <a:off x="1260000" y="801720"/>
            <a:ext cx="5037840" cy="4007520"/>
          </a:xfrm>
          <a:prstGeom prst="rect">
            <a:avLst/>
          </a:prstGeom>
        </p:spPr>
      </p:sp>
      <p:sp>
        <p:nvSpPr>
          <p:cNvPr id="271" name="PlaceHolder 2"/>
          <p:cNvSpPr>
            <a:spLocks noGrp="1"/>
          </p:cNvSpPr>
          <p:nvPr>
            <p:ph type="body"/>
          </p:nvPr>
        </p:nvSpPr>
        <p:spPr>
          <a:xfrm>
            <a:off x="756000" y="5078520"/>
            <a:ext cx="6045840" cy="4809240"/>
          </a:xfrm>
          <a:prstGeom prst="rect">
            <a:avLst/>
          </a:prstGeom>
        </p:spPr>
        <p:txBody>
          <a:bodyPr lIns="90000" rIns="90000" tIns="45000" bIns="45000">
            <a:normAutofit/>
          </a:bodyPr>
          <a:p>
            <a:endParaRPr b="0" lang="it-IT" sz="3280" spc="-1" strike="noStrike">
              <a:latin typeface="Arial"/>
            </a:endParaRPr>
          </a:p>
        </p:txBody>
      </p:sp>
      <p:sp>
        <p:nvSpPr>
          <p:cNvPr id="272" name="CustomShape 3"/>
          <p:cNvSpPr/>
          <p:nvPr/>
        </p:nvSpPr>
        <p:spPr>
          <a:xfrm>
            <a:off x="4282200" y="10155600"/>
            <a:ext cx="3273840" cy="532440"/>
          </a:xfrm>
          <a:prstGeom prst="rect">
            <a:avLst/>
          </a:prstGeom>
          <a:noFill/>
          <a:ln>
            <a:noFill/>
          </a:ln>
        </p:spPr>
        <p:style>
          <a:lnRef idx="0"/>
          <a:fillRef idx="0"/>
          <a:effectRef idx="0"/>
          <a:fontRef idx="minor"/>
        </p:style>
        <p:txBody>
          <a:bodyPr lIns="90000" rIns="90000" tIns="45000" bIns="45000"/>
          <a:p>
            <a:pPr>
              <a:lnSpc>
                <a:spcPct val="100000"/>
              </a:lnSpc>
            </a:pPr>
            <a:fld id="{8CBEB49A-8C07-4ED7-8076-92F10603FA21}"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PlaceHolder 1"/>
          <p:cNvSpPr>
            <a:spLocks noGrp="1"/>
          </p:cNvSpPr>
          <p:nvPr>
            <p:ph type="sldImg"/>
          </p:nvPr>
        </p:nvSpPr>
        <p:spPr>
          <a:xfrm>
            <a:off x="1260000" y="801720"/>
            <a:ext cx="5037840" cy="4007520"/>
          </a:xfrm>
          <a:prstGeom prst="rect">
            <a:avLst/>
          </a:prstGeom>
        </p:spPr>
      </p:sp>
      <p:sp>
        <p:nvSpPr>
          <p:cNvPr id="274" name="PlaceHolder 2"/>
          <p:cNvSpPr>
            <a:spLocks noGrp="1"/>
          </p:cNvSpPr>
          <p:nvPr>
            <p:ph type="body"/>
          </p:nvPr>
        </p:nvSpPr>
        <p:spPr>
          <a:xfrm>
            <a:off x="756000" y="5078520"/>
            <a:ext cx="6045840" cy="4809240"/>
          </a:xfrm>
          <a:prstGeom prst="rect">
            <a:avLst/>
          </a:prstGeom>
        </p:spPr>
        <p:txBody>
          <a:bodyPr lIns="90000" rIns="90000" tIns="45000" bIns="45000">
            <a:normAutofit/>
          </a:bodyPr>
          <a:p>
            <a:endParaRPr b="0" lang="it-IT" sz="3280" spc="-1" strike="noStrike">
              <a:latin typeface="Arial"/>
            </a:endParaRPr>
          </a:p>
        </p:txBody>
      </p:sp>
      <p:sp>
        <p:nvSpPr>
          <p:cNvPr id="275" name="CustomShape 3"/>
          <p:cNvSpPr/>
          <p:nvPr/>
        </p:nvSpPr>
        <p:spPr>
          <a:xfrm>
            <a:off x="4282200" y="10155600"/>
            <a:ext cx="3273840" cy="532440"/>
          </a:xfrm>
          <a:prstGeom prst="rect">
            <a:avLst/>
          </a:prstGeom>
          <a:noFill/>
          <a:ln>
            <a:noFill/>
          </a:ln>
        </p:spPr>
        <p:style>
          <a:lnRef idx="0"/>
          <a:fillRef idx="0"/>
          <a:effectRef idx="0"/>
          <a:fontRef idx="minor"/>
        </p:style>
        <p:txBody>
          <a:bodyPr lIns="90000" rIns="90000" tIns="45000" bIns="45000"/>
          <a:p>
            <a:pPr>
              <a:lnSpc>
                <a:spcPct val="100000"/>
              </a:lnSpc>
            </a:pPr>
            <a:fld id="{F2C55FF0-8F97-46FF-845E-806157BD3980}"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PlaceHolder 1"/>
          <p:cNvSpPr>
            <a:spLocks noGrp="1"/>
          </p:cNvSpPr>
          <p:nvPr>
            <p:ph type="sldImg"/>
          </p:nvPr>
        </p:nvSpPr>
        <p:spPr>
          <a:xfrm>
            <a:off x="1260000" y="801720"/>
            <a:ext cx="5037840" cy="4007520"/>
          </a:xfrm>
          <a:prstGeom prst="rect">
            <a:avLst/>
          </a:prstGeom>
        </p:spPr>
      </p:sp>
      <p:sp>
        <p:nvSpPr>
          <p:cNvPr id="277" name="PlaceHolder 2"/>
          <p:cNvSpPr>
            <a:spLocks noGrp="1"/>
          </p:cNvSpPr>
          <p:nvPr>
            <p:ph type="body"/>
          </p:nvPr>
        </p:nvSpPr>
        <p:spPr>
          <a:xfrm>
            <a:off x="756000" y="5078520"/>
            <a:ext cx="6045840" cy="4809240"/>
          </a:xfrm>
          <a:prstGeom prst="rect">
            <a:avLst/>
          </a:prstGeom>
        </p:spPr>
        <p:txBody>
          <a:bodyPr lIns="90000" rIns="90000" tIns="45000" bIns="45000">
            <a:normAutofit/>
          </a:bodyPr>
          <a:p>
            <a:endParaRPr b="0" lang="it-IT" sz="3280" spc="-1" strike="noStrike">
              <a:latin typeface="Arial"/>
            </a:endParaRPr>
          </a:p>
        </p:txBody>
      </p:sp>
      <p:sp>
        <p:nvSpPr>
          <p:cNvPr id="278" name="CustomShape 3"/>
          <p:cNvSpPr/>
          <p:nvPr/>
        </p:nvSpPr>
        <p:spPr>
          <a:xfrm>
            <a:off x="4282200" y="10155600"/>
            <a:ext cx="3273840" cy="532440"/>
          </a:xfrm>
          <a:prstGeom prst="rect">
            <a:avLst/>
          </a:prstGeom>
          <a:noFill/>
          <a:ln>
            <a:noFill/>
          </a:ln>
        </p:spPr>
        <p:style>
          <a:lnRef idx="0"/>
          <a:fillRef idx="0"/>
          <a:effectRef idx="0"/>
          <a:fontRef idx="minor"/>
        </p:style>
        <p:txBody>
          <a:bodyPr lIns="90000" rIns="90000" tIns="45000" bIns="45000"/>
          <a:p>
            <a:pPr>
              <a:lnSpc>
                <a:spcPct val="100000"/>
              </a:lnSpc>
            </a:pPr>
            <a:fld id="{47A4A34E-CB9F-4230-8779-2E4F33D60427}"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PlaceHolder 1"/>
          <p:cNvSpPr>
            <a:spLocks noGrp="1"/>
          </p:cNvSpPr>
          <p:nvPr>
            <p:ph type="sldImg"/>
          </p:nvPr>
        </p:nvSpPr>
        <p:spPr>
          <a:xfrm>
            <a:off x="1260000" y="801720"/>
            <a:ext cx="5037840" cy="4007520"/>
          </a:xfrm>
          <a:prstGeom prst="rect">
            <a:avLst/>
          </a:prstGeom>
        </p:spPr>
      </p:sp>
      <p:sp>
        <p:nvSpPr>
          <p:cNvPr id="226" name="PlaceHolder 2"/>
          <p:cNvSpPr>
            <a:spLocks noGrp="1"/>
          </p:cNvSpPr>
          <p:nvPr>
            <p:ph type="body"/>
          </p:nvPr>
        </p:nvSpPr>
        <p:spPr>
          <a:xfrm>
            <a:off x="756000" y="5078520"/>
            <a:ext cx="6045840" cy="4809240"/>
          </a:xfrm>
          <a:prstGeom prst="rect">
            <a:avLst/>
          </a:prstGeom>
        </p:spPr>
        <p:txBody>
          <a:bodyPr lIns="90000" rIns="90000" tIns="45000" bIns="45000">
            <a:normAutofit/>
          </a:bodyPr>
          <a:p>
            <a:endParaRPr b="0" lang="it-IT" sz="3280" spc="-1" strike="noStrike">
              <a:latin typeface="Arial"/>
            </a:endParaRPr>
          </a:p>
        </p:txBody>
      </p:sp>
      <p:sp>
        <p:nvSpPr>
          <p:cNvPr id="227" name="CustomShape 3"/>
          <p:cNvSpPr/>
          <p:nvPr/>
        </p:nvSpPr>
        <p:spPr>
          <a:xfrm>
            <a:off x="4282200" y="10155600"/>
            <a:ext cx="3273840" cy="532440"/>
          </a:xfrm>
          <a:prstGeom prst="rect">
            <a:avLst/>
          </a:prstGeom>
          <a:noFill/>
          <a:ln>
            <a:noFill/>
          </a:ln>
        </p:spPr>
        <p:style>
          <a:lnRef idx="0"/>
          <a:fillRef idx="0"/>
          <a:effectRef idx="0"/>
          <a:fontRef idx="minor"/>
        </p:style>
        <p:txBody>
          <a:bodyPr lIns="90000" rIns="90000" tIns="45000" bIns="45000"/>
          <a:p>
            <a:pPr>
              <a:lnSpc>
                <a:spcPct val="100000"/>
              </a:lnSpc>
            </a:pPr>
            <a:fld id="{FDAD9A7C-E9FD-4C12-820F-1BFA1F2C3686}"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PlaceHolder 1"/>
          <p:cNvSpPr>
            <a:spLocks noGrp="1"/>
          </p:cNvSpPr>
          <p:nvPr>
            <p:ph type="sldImg"/>
          </p:nvPr>
        </p:nvSpPr>
        <p:spPr>
          <a:xfrm>
            <a:off x="1260000" y="801720"/>
            <a:ext cx="5037840" cy="4007520"/>
          </a:xfrm>
          <a:prstGeom prst="rect">
            <a:avLst/>
          </a:prstGeom>
        </p:spPr>
      </p:sp>
      <p:sp>
        <p:nvSpPr>
          <p:cNvPr id="280" name="PlaceHolder 2"/>
          <p:cNvSpPr>
            <a:spLocks noGrp="1"/>
          </p:cNvSpPr>
          <p:nvPr>
            <p:ph type="body"/>
          </p:nvPr>
        </p:nvSpPr>
        <p:spPr>
          <a:xfrm>
            <a:off x="756000" y="5078520"/>
            <a:ext cx="6045840" cy="4809240"/>
          </a:xfrm>
          <a:prstGeom prst="rect">
            <a:avLst/>
          </a:prstGeom>
        </p:spPr>
        <p:txBody>
          <a:bodyPr lIns="90000" rIns="90000" tIns="45000" bIns="45000">
            <a:normAutofit/>
          </a:bodyPr>
          <a:p>
            <a:endParaRPr b="0" lang="it-IT" sz="3280" spc="-1" strike="noStrike">
              <a:latin typeface="Arial"/>
            </a:endParaRPr>
          </a:p>
        </p:txBody>
      </p:sp>
      <p:sp>
        <p:nvSpPr>
          <p:cNvPr id="281" name="CustomShape 3"/>
          <p:cNvSpPr/>
          <p:nvPr/>
        </p:nvSpPr>
        <p:spPr>
          <a:xfrm>
            <a:off x="4282200" y="10155600"/>
            <a:ext cx="3273840" cy="532440"/>
          </a:xfrm>
          <a:prstGeom prst="rect">
            <a:avLst/>
          </a:prstGeom>
          <a:noFill/>
          <a:ln>
            <a:noFill/>
          </a:ln>
        </p:spPr>
        <p:style>
          <a:lnRef idx="0"/>
          <a:fillRef idx="0"/>
          <a:effectRef idx="0"/>
          <a:fontRef idx="minor"/>
        </p:style>
        <p:txBody>
          <a:bodyPr lIns="90000" rIns="90000" tIns="45000" bIns="45000"/>
          <a:p>
            <a:pPr>
              <a:lnSpc>
                <a:spcPct val="100000"/>
              </a:lnSpc>
            </a:pPr>
            <a:fld id="{BA6DD884-A29D-4B02-9407-0FF2B636FE45}"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PlaceHolder 1"/>
          <p:cNvSpPr>
            <a:spLocks noGrp="1"/>
          </p:cNvSpPr>
          <p:nvPr>
            <p:ph type="sldImg"/>
          </p:nvPr>
        </p:nvSpPr>
        <p:spPr>
          <a:xfrm>
            <a:off x="1260000" y="801720"/>
            <a:ext cx="5037840" cy="4007520"/>
          </a:xfrm>
          <a:prstGeom prst="rect">
            <a:avLst/>
          </a:prstGeom>
        </p:spPr>
      </p:sp>
      <p:sp>
        <p:nvSpPr>
          <p:cNvPr id="283" name="PlaceHolder 2"/>
          <p:cNvSpPr>
            <a:spLocks noGrp="1"/>
          </p:cNvSpPr>
          <p:nvPr>
            <p:ph type="body"/>
          </p:nvPr>
        </p:nvSpPr>
        <p:spPr>
          <a:xfrm>
            <a:off x="756000" y="5078520"/>
            <a:ext cx="6045840" cy="4809240"/>
          </a:xfrm>
          <a:prstGeom prst="rect">
            <a:avLst/>
          </a:prstGeom>
        </p:spPr>
        <p:txBody>
          <a:bodyPr lIns="90000" rIns="90000" tIns="45000" bIns="45000">
            <a:normAutofit/>
          </a:bodyPr>
          <a:p>
            <a:endParaRPr b="0" lang="it-IT" sz="3280" spc="-1" strike="noStrike">
              <a:latin typeface="Arial"/>
            </a:endParaRPr>
          </a:p>
        </p:txBody>
      </p:sp>
      <p:sp>
        <p:nvSpPr>
          <p:cNvPr id="284" name="CustomShape 3"/>
          <p:cNvSpPr/>
          <p:nvPr/>
        </p:nvSpPr>
        <p:spPr>
          <a:xfrm>
            <a:off x="4282200" y="10155600"/>
            <a:ext cx="3273840" cy="532440"/>
          </a:xfrm>
          <a:prstGeom prst="rect">
            <a:avLst/>
          </a:prstGeom>
          <a:noFill/>
          <a:ln>
            <a:noFill/>
          </a:ln>
        </p:spPr>
        <p:style>
          <a:lnRef idx="0"/>
          <a:fillRef idx="0"/>
          <a:effectRef idx="0"/>
          <a:fontRef idx="minor"/>
        </p:style>
        <p:txBody>
          <a:bodyPr lIns="90000" rIns="90000" tIns="45000" bIns="45000"/>
          <a:p>
            <a:pPr>
              <a:lnSpc>
                <a:spcPct val="100000"/>
              </a:lnSpc>
            </a:pPr>
            <a:fld id="{072ED8D9-26C6-4C78-8967-E3F75FBCCD97}"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PlaceHolder 1"/>
          <p:cNvSpPr>
            <a:spLocks noGrp="1"/>
          </p:cNvSpPr>
          <p:nvPr>
            <p:ph type="sldImg"/>
          </p:nvPr>
        </p:nvSpPr>
        <p:spPr>
          <a:xfrm>
            <a:off x="1260000" y="801720"/>
            <a:ext cx="5037840" cy="4007520"/>
          </a:xfrm>
          <a:prstGeom prst="rect">
            <a:avLst/>
          </a:prstGeom>
        </p:spPr>
      </p:sp>
      <p:sp>
        <p:nvSpPr>
          <p:cNvPr id="286" name="PlaceHolder 2"/>
          <p:cNvSpPr>
            <a:spLocks noGrp="1"/>
          </p:cNvSpPr>
          <p:nvPr>
            <p:ph type="body"/>
          </p:nvPr>
        </p:nvSpPr>
        <p:spPr>
          <a:xfrm>
            <a:off x="756000" y="5078520"/>
            <a:ext cx="6045840" cy="4809240"/>
          </a:xfrm>
          <a:prstGeom prst="rect">
            <a:avLst/>
          </a:prstGeom>
        </p:spPr>
        <p:txBody>
          <a:bodyPr lIns="90000" rIns="90000" tIns="45000" bIns="45000">
            <a:normAutofit/>
          </a:bodyPr>
          <a:p>
            <a:endParaRPr b="0" lang="it-IT" sz="3280" spc="-1" strike="noStrike">
              <a:latin typeface="Arial"/>
            </a:endParaRPr>
          </a:p>
        </p:txBody>
      </p:sp>
      <p:sp>
        <p:nvSpPr>
          <p:cNvPr id="287" name="CustomShape 3"/>
          <p:cNvSpPr/>
          <p:nvPr/>
        </p:nvSpPr>
        <p:spPr>
          <a:xfrm>
            <a:off x="4282200" y="10155600"/>
            <a:ext cx="3273840" cy="532440"/>
          </a:xfrm>
          <a:prstGeom prst="rect">
            <a:avLst/>
          </a:prstGeom>
          <a:noFill/>
          <a:ln>
            <a:noFill/>
          </a:ln>
        </p:spPr>
        <p:style>
          <a:lnRef idx="0"/>
          <a:fillRef idx="0"/>
          <a:effectRef idx="0"/>
          <a:fontRef idx="minor"/>
        </p:style>
        <p:txBody>
          <a:bodyPr lIns="90000" rIns="90000" tIns="45000" bIns="45000"/>
          <a:p>
            <a:pPr>
              <a:lnSpc>
                <a:spcPct val="100000"/>
              </a:lnSpc>
            </a:pPr>
            <a:fld id="{804D2E67-C1AE-4E8F-8A9F-40680382FB99}"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PlaceHolder 1"/>
          <p:cNvSpPr>
            <a:spLocks noGrp="1"/>
          </p:cNvSpPr>
          <p:nvPr>
            <p:ph type="sldImg"/>
          </p:nvPr>
        </p:nvSpPr>
        <p:spPr>
          <a:xfrm>
            <a:off x="1260000" y="801720"/>
            <a:ext cx="5037840" cy="4007520"/>
          </a:xfrm>
          <a:prstGeom prst="rect">
            <a:avLst/>
          </a:prstGeom>
        </p:spPr>
      </p:sp>
      <p:sp>
        <p:nvSpPr>
          <p:cNvPr id="289" name="PlaceHolder 2"/>
          <p:cNvSpPr>
            <a:spLocks noGrp="1"/>
          </p:cNvSpPr>
          <p:nvPr>
            <p:ph type="body"/>
          </p:nvPr>
        </p:nvSpPr>
        <p:spPr>
          <a:xfrm>
            <a:off x="756000" y="5078520"/>
            <a:ext cx="6045840" cy="4809240"/>
          </a:xfrm>
          <a:prstGeom prst="rect">
            <a:avLst/>
          </a:prstGeom>
        </p:spPr>
        <p:txBody>
          <a:bodyPr lIns="90000" rIns="90000" tIns="45000" bIns="45000">
            <a:normAutofit/>
          </a:bodyPr>
          <a:p>
            <a:endParaRPr b="0" lang="it-IT" sz="3280" spc="-1" strike="noStrike">
              <a:latin typeface="Arial"/>
            </a:endParaRPr>
          </a:p>
        </p:txBody>
      </p:sp>
      <p:sp>
        <p:nvSpPr>
          <p:cNvPr id="290" name="CustomShape 3"/>
          <p:cNvSpPr/>
          <p:nvPr/>
        </p:nvSpPr>
        <p:spPr>
          <a:xfrm>
            <a:off x="4282200" y="10155600"/>
            <a:ext cx="3273840" cy="532440"/>
          </a:xfrm>
          <a:prstGeom prst="rect">
            <a:avLst/>
          </a:prstGeom>
          <a:noFill/>
          <a:ln>
            <a:noFill/>
          </a:ln>
        </p:spPr>
        <p:style>
          <a:lnRef idx="0"/>
          <a:fillRef idx="0"/>
          <a:effectRef idx="0"/>
          <a:fontRef idx="minor"/>
        </p:style>
        <p:txBody>
          <a:bodyPr lIns="90000" rIns="90000" tIns="45000" bIns="45000"/>
          <a:p>
            <a:pPr>
              <a:lnSpc>
                <a:spcPct val="100000"/>
              </a:lnSpc>
            </a:pPr>
            <a:fld id="{F641C1EA-55EB-4D30-AD8D-8D28A8F6DC6A}"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PlaceHolder 1"/>
          <p:cNvSpPr>
            <a:spLocks noGrp="1"/>
          </p:cNvSpPr>
          <p:nvPr>
            <p:ph type="sldImg"/>
          </p:nvPr>
        </p:nvSpPr>
        <p:spPr>
          <a:xfrm>
            <a:off x="1260000" y="801720"/>
            <a:ext cx="5037840" cy="4007520"/>
          </a:xfrm>
          <a:prstGeom prst="rect">
            <a:avLst/>
          </a:prstGeom>
        </p:spPr>
      </p:sp>
      <p:sp>
        <p:nvSpPr>
          <p:cNvPr id="292" name="PlaceHolder 2"/>
          <p:cNvSpPr>
            <a:spLocks noGrp="1"/>
          </p:cNvSpPr>
          <p:nvPr>
            <p:ph type="body"/>
          </p:nvPr>
        </p:nvSpPr>
        <p:spPr>
          <a:xfrm>
            <a:off x="756000" y="5078520"/>
            <a:ext cx="6045840" cy="4809240"/>
          </a:xfrm>
          <a:prstGeom prst="rect">
            <a:avLst/>
          </a:prstGeom>
        </p:spPr>
        <p:txBody>
          <a:bodyPr lIns="90000" rIns="90000" tIns="45000" bIns="45000">
            <a:normAutofit/>
          </a:bodyPr>
          <a:p>
            <a:endParaRPr b="0" lang="it-IT" sz="3280" spc="-1" strike="noStrike">
              <a:latin typeface="Arial"/>
            </a:endParaRPr>
          </a:p>
        </p:txBody>
      </p:sp>
      <p:sp>
        <p:nvSpPr>
          <p:cNvPr id="293" name="CustomShape 3"/>
          <p:cNvSpPr/>
          <p:nvPr/>
        </p:nvSpPr>
        <p:spPr>
          <a:xfrm>
            <a:off x="4282200" y="10155600"/>
            <a:ext cx="3273840" cy="532440"/>
          </a:xfrm>
          <a:prstGeom prst="rect">
            <a:avLst/>
          </a:prstGeom>
          <a:noFill/>
          <a:ln>
            <a:noFill/>
          </a:ln>
        </p:spPr>
        <p:style>
          <a:lnRef idx="0"/>
          <a:fillRef idx="0"/>
          <a:effectRef idx="0"/>
          <a:fontRef idx="minor"/>
        </p:style>
        <p:txBody>
          <a:bodyPr lIns="90000" rIns="90000" tIns="45000" bIns="45000"/>
          <a:p>
            <a:pPr>
              <a:lnSpc>
                <a:spcPct val="100000"/>
              </a:lnSpc>
            </a:pPr>
            <a:fld id="{6F81184F-88CA-478C-8884-67558B96D3CF}"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PlaceHolder 1"/>
          <p:cNvSpPr>
            <a:spLocks noGrp="1"/>
          </p:cNvSpPr>
          <p:nvPr>
            <p:ph type="sldImg"/>
          </p:nvPr>
        </p:nvSpPr>
        <p:spPr>
          <a:xfrm>
            <a:off x="1260000" y="801720"/>
            <a:ext cx="5037840" cy="4007520"/>
          </a:xfrm>
          <a:prstGeom prst="rect">
            <a:avLst/>
          </a:prstGeom>
        </p:spPr>
      </p:sp>
      <p:sp>
        <p:nvSpPr>
          <p:cNvPr id="295" name="PlaceHolder 2"/>
          <p:cNvSpPr>
            <a:spLocks noGrp="1"/>
          </p:cNvSpPr>
          <p:nvPr>
            <p:ph type="body"/>
          </p:nvPr>
        </p:nvSpPr>
        <p:spPr>
          <a:xfrm>
            <a:off x="756000" y="5078520"/>
            <a:ext cx="6045840" cy="4809240"/>
          </a:xfrm>
          <a:prstGeom prst="rect">
            <a:avLst/>
          </a:prstGeom>
        </p:spPr>
        <p:txBody>
          <a:bodyPr lIns="90000" rIns="90000" tIns="45000" bIns="45000">
            <a:normAutofit/>
          </a:bodyPr>
          <a:p>
            <a:endParaRPr b="0" lang="it-IT" sz="3280" spc="-1" strike="noStrike">
              <a:latin typeface="Arial"/>
            </a:endParaRPr>
          </a:p>
        </p:txBody>
      </p:sp>
      <p:sp>
        <p:nvSpPr>
          <p:cNvPr id="296" name="CustomShape 3"/>
          <p:cNvSpPr/>
          <p:nvPr/>
        </p:nvSpPr>
        <p:spPr>
          <a:xfrm>
            <a:off x="4282200" y="10155600"/>
            <a:ext cx="3273840" cy="532440"/>
          </a:xfrm>
          <a:prstGeom prst="rect">
            <a:avLst/>
          </a:prstGeom>
          <a:noFill/>
          <a:ln>
            <a:noFill/>
          </a:ln>
        </p:spPr>
        <p:style>
          <a:lnRef idx="0"/>
          <a:fillRef idx="0"/>
          <a:effectRef idx="0"/>
          <a:fontRef idx="minor"/>
        </p:style>
        <p:txBody>
          <a:bodyPr lIns="90000" rIns="90000" tIns="45000" bIns="45000"/>
          <a:p>
            <a:pPr>
              <a:lnSpc>
                <a:spcPct val="100000"/>
              </a:lnSpc>
            </a:pPr>
            <a:fld id="{00B56E9E-5A73-4965-B066-24FEB054D17E}"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PlaceHolder 1"/>
          <p:cNvSpPr>
            <a:spLocks noGrp="1"/>
          </p:cNvSpPr>
          <p:nvPr>
            <p:ph type="sldImg"/>
          </p:nvPr>
        </p:nvSpPr>
        <p:spPr>
          <a:xfrm>
            <a:off x="1260000" y="801720"/>
            <a:ext cx="5037840" cy="4007520"/>
          </a:xfrm>
          <a:prstGeom prst="rect">
            <a:avLst/>
          </a:prstGeom>
        </p:spPr>
      </p:sp>
      <p:sp>
        <p:nvSpPr>
          <p:cNvPr id="298" name="PlaceHolder 2"/>
          <p:cNvSpPr>
            <a:spLocks noGrp="1"/>
          </p:cNvSpPr>
          <p:nvPr>
            <p:ph type="body"/>
          </p:nvPr>
        </p:nvSpPr>
        <p:spPr>
          <a:xfrm>
            <a:off x="756000" y="5078520"/>
            <a:ext cx="6045840" cy="4809240"/>
          </a:xfrm>
          <a:prstGeom prst="rect">
            <a:avLst/>
          </a:prstGeom>
        </p:spPr>
        <p:txBody>
          <a:bodyPr lIns="90000" rIns="90000" tIns="45000" bIns="45000">
            <a:normAutofit/>
          </a:bodyPr>
          <a:p>
            <a:endParaRPr b="0" lang="it-IT" sz="3280" spc="-1" strike="noStrike">
              <a:latin typeface="Arial"/>
            </a:endParaRPr>
          </a:p>
        </p:txBody>
      </p:sp>
      <p:sp>
        <p:nvSpPr>
          <p:cNvPr id="299" name="CustomShape 3"/>
          <p:cNvSpPr/>
          <p:nvPr/>
        </p:nvSpPr>
        <p:spPr>
          <a:xfrm>
            <a:off x="4282200" y="10155600"/>
            <a:ext cx="3273840" cy="532440"/>
          </a:xfrm>
          <a:prstGeom prst="rect">
            <a:avLst/>
          </a:prstGeom>
          <a:noFill/>
          <a:ln>
            <a:noFill/>
          </a:ln>
        </p:spPr>
        <p:style>
          <a:lnRef idx="0"/>
          <a:fillRef idx="0"/>
          <a:effectRef idx="0"/>
          <a:fontRef idx="minor"/>
        </p:style>
        <p:txBody>
          <a:bodyPr lIns="90000" rIns="90000" tIns="45000" bIns="45000"/>
          <a:p>
            <a:pPr>
              <a:lnSpc>
                <a:spcPct val="100000"/>
              </a:lnSpc>
            </a:pPr>
            <a:fld id="{87E70FA4-A12B-463D-AF8E-0730841588D9}"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PlaceHolder 1"/>
          <p:cNvSpPr>
            <a:spLocks noGrp="1"/>
          </p:cNvSpPr>
          <p:nvPr>
            <p:ph type="sldImg"/>
          </p:nvPr>
        </p:nvSpPr>
        <p:spPr>
          <a:xfrm>
            <a:off x="1260000" y="801720"/>
            <a:ext cx="5037840" cy="4007520"/>
          </a:xfrm>
          <a:prstGeom prst="rect">
            <a:avLst/>
          </a:prstGeom>
        </p:spPr>
      </p:sp>
      <p:sp>
        <p:nvSpPr>
          <p:cNvPr id="301" name="PlaceHolder 2"/>
          <p:cNvSpPr>
            <a:spLocks noGrp="1"/>
          </p:cNvSpPr>
          <p:nvPr>
            <p:ph type="body"/>
          </p:nvPr>
        </p:nvSpPr>
        <p:spPr>
          <a:xfrm>
            <a:off x="756000" y="5078520"/>
            <a:ext cx="6045840" cy="4809240"/>
          </a:xfrm>
          <a:prstGeom prst="rect">
            <a:avLst/>
          </a:prstGeom>
        </p:spPr>
        <p:txBody>
          <a:bodyPr lIns="90000" rIns="90000" tIns="45000" bIns="45000">
            <a:normAutofit/>
          </a:bodyPr>
          <a:p>
            <a:endParaRPr b="0" lang="it-IT" sz="3280" spc="-1" strike="noStrike">
              <a:latin typeface="Arial"/>
            </a:endParaRPr>
          </a:p>
        </p:txBody>
      </p:sp>
      <p:sp>
        <p:nvSpPr>
          <p:cNvPr id="302" name="CustomShape 3"/>
          <p:cNvSpPr/>
          <p:nvPr/>
        </p:nvSpPr>
        <p:spPr>
          <a:xfrm>
            <a:off x="4282200" y="10155600"/>
            <a:ext cx="3273840" cy="532440"/>
          </a:xfrm>
          <a:prstGeom prst="rect">
            <a:avLst/>
          </a:prstGeom>
          <a:noFill/>
          <a:ln>
            <a:noFill/>
          </a:ln>
        </p:spPr>
        <p:style>
          <a:lnRef idx="0"/>
          <a:fillRef idx="0"/>
          <a:effectRef idx="0"/>
          <a:fontRef idx="minor"/>
        </p:style>
        <p:txBody>
          <a:bodyPr lIns="90000" rIns="90000" tIns="45000" bIns="45000"/>
          <a:p>
            <a:pPr>
              <a:lnSpc>
                <a:spcPct val="100000"/>
              </a:lnSpc>
            </a:pPr>
            <a:fld id="{7A059327-6E4F-400F-9AB7-0D0FAFE18780}"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PlaceHolder 1"/>
          <p:cNvSpPr>
            <a:spLocks noGrp="1"/>
          </p:cNvSpPr>
          <p:nvPr>
            <p:ph type="sldImg"/>
          </p:nvPr>
        </p:nvSpPr>
        <p:spPr>
          <a:xfrm>
            <a:off x="1260000" y="801720"/>
            <a:ext cx="5037840" cy="4007520"/>
          </a:xfrm>
          <a:prstGeom prst="rect">
            <a:avLst/>
          </a:prstGeom>
        </p:spPr>
      </p:sp>
      <p:sp>
        <p:nvSpPr>
          <p:cNvPr id="304" name="PlaceHolder 2"/>
          <p:cNvSpPr>
            <a:spLocks noGrp="1"/>
          </p:cNvSpPr>
          <p:nvPr>
            <p:ph type="body"/>
          </p:nvPr>
        </p:nvSpPr>
        <p:spPr>
          <a:xfrm>
            <a:off x="756000" y="5078520"/>
            <a:ext cx="6045840" cy="4809240"/>
          </a:xfrm>
          <a:prstGeom prst="rect">
            <a:avLst/>
          </a:prstGeom>
        </p:spPr>
        <p:txBody>
          <a:bodyPr lIns="90000" rIns="90000" tIns="45000" bIns="45000">
            <a:normAutofit/>
          </a:bodyPr>
          <a:p>
            <a:endParaRPr b="0" lang="it-IT" sz="3280" spc="-1" strike="noStrike">
              <a:latin typeface="Arial"/>
            </a:endParaRPr>
          </a:p>
        </p:txBody>
      </p:sp>
      <p:sp>
        <p:nvSpPr>
          <p:cNvPr id="305" name="CustomShape 3"/>
          <p:cNvSpPr/>
          <p:nvPr/>
        </p:nvSpPr>
        <p:spPr>
          <a:xfrm>
            <a:off x="4282200" y="10155600"/>
            <a:ext cx="3273840" cy="532440"/>
          </a:xfrm>
          <a:prstGeom prst="rect">
            <a:avLst/>
          </a:prstGeom>
          <a:noFill/>
          <a:ln>
            <a:noFill/>
          </a:ln>
        </p:spPr>
        <p:style>
          <a:lnRef idx="0"/>
          <a:fillRef idx="0"/>
          <a:effectRef idx="0"/>
          <a:fontRef idx="minor"/>
        </p:style>
        <p:txBody>
          <a:bodyPr lIns="90000" rIns="90000" tIns="45000" bIns="45000"/>
          <a:p>
            <a:pPr>
              <a:lnSpc>
                <a:spcPct val="100000"/>
              </a:lnSpc>
            </a:pPr>
            <a:fld id="{5A077309-A28D-4A71-A1B8-1D6B10360FD1}"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PlaceHolder 1"/>
          <p:cNvSpPr>
            <a:spLocks noGrp="1"/>
          </p:cNvSpPr>
          <p:nvPr>
            <p:ph type="sldImg"/>
          </p:nvPr>
        </p:nvSpPr>
        <p:spPr>
          <a:xfrm>
            <a:off x="1260000" y="801720"/>
            <a:ext cx="5037840" cy="4007520"/>
          </a:xfrm>
          <a:prstGeom prst="rect">
            <a:avLst/>
          </a:prstGeom>
        </p:spPr>
      </p:sp>
      <p:sp>
        <p:nvSpPr>
          <p:cNvPr id="307" name="PlaceHolder 2"/>
          <p:cNvSpPr>
            <a:spLocks noGrp="1"/>
          </p:cNvSpPr>
          <p:nvPr>
            <p:ph type="body"/>
          </p:nvPr>
        </p:nvSpPr>
        <p:spPr>
          <a:xfrm>
            <a:off x="756000" y="5078520"/>
            <a:ext cx="6045840" cy="4809240"/>
          </a:xfrm>
          <a:prstGeom prst="rect">
            <a:avLst/>
          </a:prstGeom>
        </p:spPr>
        <p:txBody>
          <a:bodyPr lIns="90000" rIns="90000" tIns="45000" bIns="45000">
            <a:normAutofit/>
          </a:bodyPr>
          <a:p>
            <a:endParaRPr b="0" lang="it-IT" sz="3280" spc="-1" strike="noStrike">
              <a:latin typeface="Arial"/>
            </a:endParaRPr>
          </a:p>
        </p:txBody>
      </p:sp>
      <p:sp>
        <p:nvSpPr>
          <p:cNvPr id="308" name="CustomShape 3"/>
          <p:cNvSpPr/>
          <p:nvPr/>
        </p:nvSpPr>
        <p:spPr>
          <a:xfrm>
            <a:off x="4282200" y="10155600"/>
            <a:ext cx="3273840" cy="532440"/>
          </a:xfrm>
          <a:prstGeom prst="rect">
            <a:avLst/>
          </a:prstGeom>
          <a:noFill/>
          <a:ln>
            <a:noFill/>
          </a:ln>
        </p:spPr>
        <p:style>
          <a:lnRef idx="0"/>
          <a:fillRef idx="0"/>
          <a:effectRef idx="0"/>
          <a:fontRef idx="minor"/>
        </p:style>
        <p:txBody>
          <a:bodyPr lIns="90000" rIns="90000" tIns="45000" bIns="45000"/>
          <a:p>
            <a:pPr>
              <a:lnSpc>
                <a:spcPct val="100000"/>
              </a:lnSpc>
            </a:pPr>
            <a:fld id="{9496B1C1-2043-41ED-AF41-45509DA2A1FA}"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sldImg"/>
          </p:nvPr>
        </p:nvSpPr>
        <p:spPr>
          <a:xfrm>
            <a:off x="1260000" y="801720"/>
            <a:ext cx="5037840" cy="4007520"/>
          </a:xfrm>
          <a:prstGeom prst="rect">
            <a:avLst/>
          </a:prstGeom>
        </p:spPr>
      </p:sp>
      <p:sp>
        <p:nvSpPr>
          <p:cNvPr id="229" name="PlaceHolder 2"/>
          <p:cNvSpPr>
            <a:spLocks noGrp="1"/>
          </p:cNvSpPr>
          <p:nvPr>
            <p:ph type="body"/>
          </p:nvPr>
        </p:nvSpPr>
        <p:spPr>
          <a:xfrm>
            <a:off x="756000" y="5078520"/>
            <a:ext cx="6045840" cy="4809240"/>
          </a:xfrm>
          <a:prstGeom prst="rect">
            <a:avLst/>
          </a:prstGeom>
        </p:spPr>
        <p:txBody>
          <a:bodyPr lIns="90000" rIns="90000" tIns="45000" bIns="45000">
            <a:normAutofit/>
          </a:bodyPr>
          <a:p>
            <a:endParaRPr b="0" lang="it-IT" sz="3280" spc="-1" strike="noStrike">
              <a:latin typeface="Arial"/>
            </a:endParaRPr>
          </a:p>
        </p:txBody>
      </p:sp>
      <p:sp>
        <p:nvSpPr>
          <p:cNvPr id="230" name="CustomShape 3"/>
          <p:cNvSpPr/>
          <p:nvPr/>
        </p:nvSpPr>
        <p:spPr>
          <a:xfrm>
            <a:off x="4282200" y="10155600"/>
            <a:ext cx="3273840" cy="532440"/>
          </a:xfrm>
          <a:prstGeom prst="rect">
            <a:avLst/>
          </a:prstGeom>
          <a:noFill/>
          <a:ln>
            <a:noFill/>
          </a:ln>
        </p:spPr>
        <p:style>
          <a:lnRef idx="0"/>
          <a:fillRef idx="0"/>
          <a:effectRef idx="0"/>
          <a:fontRef idx="minor"/>
        </p:style>
        <p:txBody>
          <a:bodyPr lIns="90000" rIns="90000" tIns="45000" bIns="45000"/>
          <a:p>
            <a:pPr>
              <a:lnSpc>
                <a:spcPct val="100000"/>
              </a:lnSpc>
            </a:pPr>
            <a:fld id="{BD19D917-49A9-4ED5-A5C9-C1CE489B1F0F}"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PlaceHolder 1"/>
          <p:cNvSpPr>
            <a:spLocks noGrp="1"/>
          </p:cNvSpPr>
          <p:nvPr>
            <p:ph type="sldImg"/>
          </p:nvPr>
        </p:nvSpPr>
        <p:spPr>
          <a:xfrm>
            <a:off x="1260000" y="801720"/>
            <a:ext cx="5037840" cy="4007520"/>
          </a:xfrm>
          <a:prstGeom prst="rect">
            <a:avLst/>
          </a:prstGeom>
        </p:spPr>
      </p:sp>
      <p:sp>
        <p:nvSpPr>
          <p:cNvPr id="310" name="PlaceHolder 2"/>
          <p:cNvSpPr>
            <a:spLocks noGrp="1"/>
          </p:cNvSpPr>
          <p:nvPr>
            <p:ph type="body"/>
          </p:nvPr>
        </p:nvSpPr>
        <p:spPr>
          <a:xfrm>
            <a:off x="756000" y="5078520"/>
            <a:ext cx="6045840" cy="4809240"/>
          </a:xfrm>
          <a:prstGeom prst="rect">
            <a:avLst/>
          </a:prstGeom>
        </p:spPr>
        <p:txBody>
          <a:bodyPr lIns="90000" rIns="90000" tIns="45000" bIns="45000">
            <a:normAutofit/>
          </a:bodyPr>
          <a:p>
            <a:endParaRPr b="0" lang="it-IT" sz="3280" spc="-1" strike="noStrike">
              <a:latin typeface="Arial"/>
            </a:endParaRPr>
          </a:p>
        </p:txBody>
      </p:sp>
      <p:sp>
        <p:nvSpPr>
          <p:cNvPr id="311" name="CustomShape 3"/>
          <p:cNvSpPr/>
          <p:nvPr/>
        </p:nvSpPr>
        <p:spPr>
          <a:xfrm>
            <a:off x="4282200" y="10155600"/>
            <a:ext cx="3273840" cy="532440"/>
          </a:xfrm>
          <a:prstGeom prst="rect">
            <a:avLst/>
          </a:prstGeom>
          <a:noFill/>
          <a:ln>
            <a:noFill/>
          </a:ln>
        </p:spPr>
        <p:style>
          <a:lnRef idx="0"/>
          <a:fillRef idx="0"/>
          <a:effectRef idx="0"/>
          <a:fontRef idx="minor"/>
        </p:style>
        <p:txBody>
          <a:bodyPr lIns="90000" rIns="90000" tIns="45000" bIns="45000"/>
          <a:p>
            <a:pPr>
              <a:lnSpc>
                <a:spcPct val="100000"/>
              </a:lnSpc>
            </a:pPr>
            <a:fld id="{D4344970-AAC2-49C3-A1A1-9357B14E535A}"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PlaceHolder 1"/>
          <p:cNvSpPr>
            <a:spLocks noGrp="1"/>
          </p:cNvSpPr>
          <p:nvPr>
            <p:ph type="sldImg"/>
          </p:nvPr>
        </p:nvSpPr>
        <p:spPr>
          <a:xfrm>
            <a:off x="1260000" y="801720"/>
            <a:ext cx="5037840" cy="4007520"/>
          </a:xfrm>
          <a:prstGeom prst="rect">
            <a:avLst/>
          </a:prstGeom>
        </p:spPr>
      </p:sp>
      <p:sp>
        <p:nvSpPr>
          <p:cNvPr id="313" name="PlaceHolder 2"/>
          <p:cNvSpPr>
            <a:spLocks noGrp="1"/>
          </p:cNvSpPr>
          <p:nvPr>
            <p:ph type="body"/>
          </p:nvPr>
        </p:nvSpPr>
        <p:spPr>
          <a:xfrm>
            <a:off x="756000" y="5078520"/>
            <a:ext cx="6045840" cy="4809240"/>
          </a:xfrm>
          <a:prstGeom prst="rect">
            <a:avLst/>
          </a:prstGeom>
        </p:spPr>
        <p:txBody>
          <a:bodyPr lIns="90000" rIns="90000" tIns="45000" bIns="45000">
            <a:normAutofit/>
          </a:bodyPr>
          <a:p>
            <a:endParaRPr b="0" lang="it-IT" sz="3280" spc="-1" strike="noStrike">
              <a:latin typeface="Arial"/>
            </a:endParaRPr>
          </a:p>
        </p:txBody>
      </p:sp>
      <p:sp>
        <p:nvSpPr>
          <p:cNvPr id="314" name="CustomShape 3"/>
          <p:cNvSpPr/>
          <p:nvPr/>
        </p:nvSpPr>
        <p:spPr>
          <a:xfrm>
            <a:off x="4282200" y="10155600"/>
            <a:ext cx="3273840" cy="532440"/>
          </a:xfrm>
          <a:prstGeom prst="rect">
            <a:avLst/>
          </a:prstGeom>
          <a:noFill/>
          <a:ln>
            <a:noFill/>
          </a:ln>
        </p:spPr>
        <p:style>
          <a:lnRef idx="0"/>
          <a:fillRef idx="0"/>
          <a:effectRef idx="0"/>
          <a:fontRef idx="minor"/>
        </p:style>
        <p:txBody>
          <a:bodyPr lIns="90000" rIns="90000" tIns="45000" bIns="45000"/>
          <a:p>
            <a:pPr>
              <a:lnSpc>
                <a:spcPct val="100000"/>
              </a:lnSpc>
            </a:pPr>
            <a:fld id="{66043335-CCF1-4A44-AB31-EC4E9797C4C6}"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PlaceHolder 1"/>
          <p:cNvSpPr>
            <a:spLocks noGrp="1"/>
          </p:cNvSpPr>
          <p:nvPr>
            <p:ph type="sldImg"/>
          </p:nvPr>
        </p:nvSpPr>
        <p:spPr>
          <a:xfrm>
            <a:off x="1260000" y="801720"/>
            <a:ext cx="5037840" cy="4007520"/>
          </a:xfrm>
          <a:prstGeom prst="rect">
            <a:avLst/>
          </a:prstGeom>
        </p:spPr>
      </p:sp>
      <p:sp>
        <p:nvSpPr>
          <p:cNvPr id="316" name="PlaceHolder 2"/>
          <p:cNvSpPr>
            <a:spLocks noGrp="1"/>
          </p:cNvSpPr>
          <p:nvPr>
            <p:ph type="body"/>
          </p:nvPr>
        </p:nvSpPr>
        <p:spPr>
          <a:xfrm>
            <a:off x="756000" y="5078520"/>
            <a:ext cx="6045840" cy="4809240"/>
          </a:xfrm>
          <a:prstGeom prst="rect">
            <a:avLst/>
          </a:prstGeom>
        </p:spPr>
        <p:txBody>
          <a:bodyPr lIns="90000" rIns="90000" tIns="45000" bIns="45000">
            <a:normAutofit/>
          </a:bodyPr>
          <a:p>
            <a:endParaRPr b="0" lang="it-IT" sz="3280" spc="-1" strike="noStrike">
              <a:latin typeface="Arial"/>
            </a:endParaRPr>
          </a:p>
        </p:txBody>
      </p:sp>
      <p:sp>
        <p:nvSpPr>
          <p:cNvPr id="317" name="CustomShape 3"/>
          <p:cNvSpPr/>
          <p:nvPr/>
        </p:nvSpPr>
        <p:spPr>
          <a:xfrm>
            <a:off x="4282200" y="10155600"/>
            <a:ext cx="3273840" cy="532440"/>
          </a:xfrm>
          <a:prstGeom prst="rect">
            <a:avLst/>
          </a:prstGeom>
          <a:noFill/>
          <a:ln>
            <a:noFill/>
          </a:ln>
        </p:spPr>
        <p:style>
          <a:lnRef idx="0"/>
          <a:fillRef idx="0"/>
          <a:effectRef idx="0"/>
          <a:fontRef idx="minor"/>
        </p:style>
        <p:txBody>
          <a:bodyPr lIns="90000" rIns="90000" tIns="45000" bIns="45000"/>
          <a:p>
            <a:pPr>
              <a:lnSpc>
                <a:spcPct val="100000"/>
              </a:lnSpc>
            </a:pPr>
            <a:fld id="{CF91E94F-23D1-4456-8758-D2EF354DA150}"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PlaceHolder 1"/>
          <p:cNvSpPr>
            <a:spLocks noGrp="1"/>
          </p:cNvSpPr>
          <p:nvPr>
            <p:ph type="sldImg"/>
          </p:nvPr>
        </p:nvSpPr>
        <p:spPr>
          <a:xfrm>
            <a:off x="1260000" y="801720"/>
            <a:ext cx="5037840" cy="4007520"/>
          </a:xfrm>
          <a:prstGeom prst="rect">
            <a:avLst/>
          </a:prstGeom>
        </p:spPr>
      </p:sp>
      <p:sp>
        <p:nvSpPr>
          <p:cNvPr id="319" name="PlaceHolder 2"/>
          <p:cNvSpPr>
            <a:spLocks noGrp="1"/>
          </p:cNvSpPr>
          <p:nvPr>
            <p:ph type="body"/>
          </p:nvPr>
        </p:nvSpPr>
        <p:spPr>
          <a:xfrm>
            <a:off x="756000" y="5078520"/>
            <a:ext cx="6045840" cy="4809240"/>
          </a:xfrm>
          <a:prstGeom prst="rect">
            <a:avLst/>
          </a:prstGeom>
        </p:spPr>
        <p:txBody>
          <a:bodyPr lIns="90000" rIns="90000" tIns="45000" bIns="45000">
            <a:normAutofit/>
          </a:bodyPr>
          <a:p>
            <a:endParaRPr b="0" lang="it-IT" sz="3280" spc="-1" strike="noStrike">
              <a:latin typeface="Arial"/>
            </a:endParaRPr>
          </a:p>
        </p:txBody>
      </p:sp>
      <p:sp>
        <p:nvSpPr>
          <p:cNvPr id="320" name="CustomShape 3"/>
          <p:cNvSpPr/>
          <p:nvPr/>
        </p:nvSpPr>
        <p:spPr>
          <a:xfrm>
            <a:off x="4282200" y="10155600"/>
            <a:ext cx="3273840" cy="532440"/>
          </a:xfrm>
          <a:prstGeom prst="rect">
            <a:avLst/>
          </a:prstGeom>
          <a:noFill/>
          <a:ln>
            <a:noFill/>
          </a:ln>
        </p:spPr>
        <p:style>
          <a:lnRef idx="0"/>
          <a:fillRef idx="0"/>
          <a:effectRef idx="0"/>
          <a:fontRef idx="minor"/>
        </p:style>
        <p:txBody>
          <a:bodyPr lIns="90000" rIns="90000" tIns="45000" bIns="45000"/>
          <a:p>
            <a:pPr>
              <a:lnSpc>
                <a:spcPct val="100000"/>
              </a:lnSpc>
            </a:pPr>
            <a:fld id="{A6D44B64-5299-4DF9-BC2A-EFC830364321}"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PlaceHolder 1"/>
          <p:cNvSpPr>
            <a:spLocks noGrp="1"/>
          </p:cNvSpPr>
          <p:nvPr>
            <p:ph type="sldImg"/>
          </p:nvPr>
        </p:nvSpPr>
        <p:spPr>
          <a:xfrm>
            <a:off x="1260000" y="801720"/>
            <a:ext cx="5037840" cy="4007520"/>
          </a:xfrm>
          <a:prstGeom prst="rect">
            <a:avLst/>
          </a:prstGeom>
        </p:spPr>
      </p:sp>
      <p:sp>
        <p:nvSpPr>
          <p:cNvPr id="322" name="PlaceHolder 2"/>
          <p:cNvSpPr>
            <a:spLocks noGrp="1"/>
          </p:cNvSpPr>
          <p:nvPr>
            <p:ph type="body"/>
          </p:nvPr>
        </p:nvSpPr>
        <p:spPr>
          <a:xfrm>
            <a:off x="756000" y="5078520"/>
            <a:ext cx="6045840" cy="4809240"/>
          </a:xfrm>
          <a:prstGeom prst="rect">
            <a:avLst/>
          </a:prstGeom>
        </p:spPr>
        <p:txBody>
          <a:bodyPr lIns="90000" rIns="90000" tIns="45000" bIns="45000">
            <a:normAutofit/>
          </a:bodyPr>
          <a:p>
            <a:endParaRPr b="0" lang="it-IT" sz="3280" spc="-1" strike="noStrike">
              <a:latin typeface="Arial"/>
            </a:endParaRPr>
          </a:p>
        </p:txBody>
      </p:sp>
      <p:sp>
        <p:nvSpPr>
          <p:cNvPr id="323" name="CustomShape 3"/>
          <p:cNvSpPr/>
          <p:nvPr/>
        </p:nvSpPr>
        <p:spPr>
          <a:xfrm>
            <a:off x="4282200" y="10155600"/>
            <a:ext cx="3273840" cy="532440"/>
          </a:xfrm>
          <a:prstGeom prst="rect">
            <a:avLst/>
          </a:prstGeom>
          <a:noFill/>
          <a:ln>
            <a:noFill/>
          </a:ln>
        </p:spPr>
        <p:style>
          <a:lnRef idx="0"/>
          <a:fillRef idx="0"/>
          <a:effectRef idx="0"/>
          <a:fontRef idx="minor"/>
        </p:style>
        <p:txBody>
          <a:bodyPr lIns="90000" rIns="90000" tIns="45000" bIns="45000"/>
          <a:p>
            <a:pPr>
              <a:lnSpc>
                <a:spcPct val="100000"/>
              </a:lnSpc>
            </a:pPr>
            <a:fld id="{A397F381-B85C-40F4-B8A6-F0BB6F6A9B2A}"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PlaceHolder 1"/>
          <p:cNvSpPr>
            <a:spLocks noGrp="1"/>
          </p:cNvSpPr>
          <p:nvPr>
            <p:ph type="sldImg"/>
          </p:nvPr>
        </p:nvSpPr>
        <p:spPr>
          <a:xfrm>
            <a:off x="1260000" y="801720"/>
            <a:ext cx="5037840" cy="4007520"/>
          </a:xfrm>
          <a:prstGeom prst="rect">
            <a:avLst/>
          </a:prstGeom>
        </p:spPr>
      </p:sp>
      <p:sp>
        <p:nvSpPr>
          <p:cNvPr id="325" name="PlaceHolder 2"/>
          <p:cNvSpPr>
            <a:spLocks noGrp="1"/>
          </p:cNvSpPr>
          <p:nvPr>
            <p:ph type="body"/>
          </p:nvPr>
        </p:nvSpPr>
        <p:spPr>
          <a:xfrm>
            <a:off x="756000" y="5078520"/>
            <a:ext cx="6045840" cy="4809240"/>
          </a:xfrm>
          <a:prstGeom prst="rect">
            <a:avLst/>
          </a:prstGeom>
        </p:spPr>
        <p:txBody>
          <a:bodyPr lIns="90000" rIns="90000" tIns="45000" bIns="45000">
            <a:normAutofit/>
          </a:bodyPr>
          <a:p>
            <a:endParaRPr b="0" lang="it-IT" sz="3280" spc="-1" strike="noStrike">
              <a:latin typeface="Arial"/>
            </a:endParaRPr>
          </a:p>
        </p:txBody>
      </p:sp>
      <p:sp>
        <p:nvSpPr>
          <p:cNvPr id="326" name="CustomShape 3"/>
          <p:cNvSpPr/>
          <p:nvPr/>
        </p:nvSpPr>
        <p:spPr>
          <a:xfrm>
            <a:off x="4282200" y="10155600"/>
            <a:ext cx="3273840" cy="532440"/>
          </a:xfrm>
          <a:prstGeom prst="rect">
            <a:avLst/>
          </a:prstGeom>
          <a:noFill/>
          <a:ln>
            <a:noFill/>
          </a:ln>
        </p:spPr>
        <p:style>
          <a:lnRef idx="0"/>
          <a:fillRef idx="0"/>
          <a:effectRef idx="0"/>
          <a:fontRef idx="minor"/>
        </p:style>
        <p:txBody>
          <a:bodyPr lIns="90000" rIns="90000" tIns="45000" bIns="45000"/>
          <a:p>
            <a:pPr>
              <a:lnSpc>
                <a:spcPct val="100000"/>
              </a:lnSpc>
            </a:pPr>
            <a:fld id="{5A4F1A86-0135-434C-B5E7-CD4B8BEB7596}"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PlaceHolder 1"/>
          <p:cNvSpPr>
            <a:spLocks noGrp="1"/>
          </p:cNvSpPr>
          <p:nvPr>
            <p:ph type="sldImg"/>
          </p:nvPr>
        </p:nvSpPr>
        <p:spPr>
          <a:xfrm>
            <a:off x="1260000" y="801720"/>
            <a:ext cx="5037840" cy="4007520"/>
          </a:xfrm>
          <a:prstGeom prst="rect">
            <a:avLst/>
          </a:prstGeom>
        </p:spPr>
      </p:sp>
      <p:sp>
        <p:nvSpPr>
          <p:cNvPr id="328" name="PlaceHolder 2"/>
          <p:cNvSpPr>
            <a:spLocks noGrp="1"/>
          </p:cNvSpPr>
          <p:nvPr>
            <p:ph type="body"/>
          </p:nvPr>
        </p:nvSpPr>
        <p:spPr>
          <a:xfrm>
            <a:off x="756000" y="5078520"/>
            <a:ext cx="6045840" cy="4809240"/>
          </a:xfrm>
          <a:prstGeom prst="rect">
            <a:avLst/>
          </a:prstGeom>
        </p:spPr>
        <p:txBody>
          <a:bodyPr lIns="90000" rIns="90000" tIns="45000" bIns="45000">
            <a:normAutofit/>
          </a:bodyPr>
          <a:p>
            <a:endParaRPr b="0" lang="it-IT" sz="3280" spc="-1" strike="noStrike">
              <a:latin typeface="Arial"/>
            </a:endParaRPr>
          </a:p>
        </p:txBody>
      </p:sp>
      <p:sp>
        <p:nvSpPr>
          <p:cNvPr id="329" name="CustomShape 3"/>
          <p:cNvSpPr/>
          <p:nvPr/>
        </p:nvSpPr>
        <p:spPr>
          <a:xfrm>
            <a:off x="4282200" y="10155600"/>
            <a:ext cx="3273840" cy="532440"/>
          </a:xfrm>
          <a:prstGeom prst="rect">
            <a:avLst/>
          </a:prstGeom>
          <a:noFill/>
          <a:ln>
            <a:noFill/>
          </a:ln>
        </p:spPr>
        <p:style>
          <a:lnRef idx="0"/>
          <a:fillRef idx="0"/>
          <a:effectRef idx="0"/>
          <a:fontRef idx="minor"/>
        </p:style>
        <p:txBody>
          <a:bodyPr lIns="90000" rIns="90000" tIns="45000" bIns="45000"/>
          <a:p>
            <a:pPr>
              <a:lnSpc>
                <a:spcPct val="100000"/>
              </a:lnSpc>
            </a:pPr>
            <a:fld id="{6A35CF49-810B-4859-A89B-ECA6C8CB1860}"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PlaceHolder 1"/>
          <p:cNvSpPr>
            <a:spLocks noGrp="1"/>
          </p:cNvSpPr>
          <p:nvPr>
            <p:ph type="sldImg"/>
          </p:nvPr>
        </p:nvSpPr>
        <p:spPr>
          <a:xfrm>
            <a:off x="1260000" y="801720"/>
            <a:ext cx="5037840" cy="4007520"/>
          </a:xfrm>
          <a:prstGeom prst="rect">
            <a:avLst/>
          </a:prstGeom>
        </p:spPr>
      </p:sp>
      <p:sp>
        <p:nvSpPr>
          <p:cNvPr id="331" name="PlaceHolder 2"/>
          <p:cNvSpPr>
            <a:spLocks noGrp="1"/>
          </p:cNvSpPr>
          <p:nvPr>
            <p:ph type="body"/>
          </p:nvPr>
        </p:nvSpPr>
        <p:spPr>
          <a:xfrm>
            <a:off x="756000" y="5078520"/>
            <a:ext cx="6045840" cy="4809240"/>
          </a:xfrm>
          <a:prstGeom prst="rect">
            <a:avLst/>
          </a:prstGeom>
        </p:spPr>
        <p:txBody>
          <a:bodyPr lIns="90000" rIns="90000" tIns="45000" bIns="45000">
            <a:normAutofit/>
          </a:bodyPr>
          <a:p>
            <a:endParaRPr b="0" lang="it-IT" sz="3280" spc="-1" strike="noStrike">
              <a:latin typeface="Arial"/>
            </a:endParaRPr>
          </a:p>
        </p:txBody>
      </p:sp>
      <p:sp>
        <p:nvSpPr>
          <p:cNvPr id="332" name="CustomShape 3"/>
          <p:cNvSpPr/>
          <p:nvPr/>
        </p:nvSpPr>
        <p:spPr>
          <a:xfrm>
            <a:off x="4282200" y="10155600"/>
            <a:ext cx="3273840" cy="532440"/>
          </a:xfrm>
          <a:prstGeom prst="rect">
            <a:avLst/>
          </a:prstGeom>
          <a:noFill/>
          <a:ln>
            <a:noFill/>
          </a:ln>
        </p:spPr>
        <p:style>
          <a:lnRef idx="0"/>
          <a:fillRef idx="0"/>
          <a:effectRef idx="0"/>
          <a:fontRef idx="minor"/>
        </p:style>
        <p:txBody>
          <a:bodyPr lIns="90000" rIns="90000" tIns="45000" bIns="45000"/>
          <a:p>
            <a:pPr>
              <a:lnSpc>
                <a:spcPct val="100000"/>
              </a:lnSpc>
            </a:pPr>
            <a:fld id="{515B464F-1011-4850-9F18-3DA4CDC34533}"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PlaceHolder 1"/>
          <p:cNvSpPr>
            <a:spLocks noGrp="1"/>
          </p:cNvSpPr>
          <p:nvPr>
            <p:ph type="sldImg"/>
          </p:nvPr>
        </p:nvSpPr>
        <p:spPr>
          <a:xfrm>
            <a:off x="1260000" y="801720"/>
            <a:ext cx="5037840" cy="4007520"/>
          </a:xfrm>
          <a:prstGeom prst="rect">
            <a:avLst/>
          </a:prstGeom>
        </p:spPr>
      </p:sp>
      <p:sp>
        <p:nvSpPr>
          <p:cNvPr id="334" name="PlaceHolder 2"/>
          <p:cNvSpPr>
            <a:spLocks noGrp="1"/>
          </p:cNvSpPr>
          <p:nvPr>
            <p:ph type="body"/>
          </p:nvPr>
        </p:nvSpPr>
        <p:spPr>
          <a:xfrm>
            <a:off x="756000" y="5078520"/>
            <a:ext cx="6045840" cy="4809240"/>
          </a:xfrm>
          <a:prstGeom prst="rect">
            <a:avLst/>
          </a:prstGeom>
        </p:spPr>
        <p:txBody>
          <a:bodyPr lIns="90000" rIns="90000" tIns="45000" bIns="45000">
            <a:normAutofit/>
          </a:bodyPr>
          <a:p>
            <a:endParaRPr b="0" lang="it-IT" sz="3280" spc="-1" strike="noStrike">
              <a:latin typeface="Arial"/>
            </a:endParaRPr>
          </a:p>
        </p:txBody>
      </p:sp>
      <p:sp>
        <p:nvSpPr>
          <p:cNvPr id="335" name="CustomShape 3"/>
          <p:cNvSpPr/>
          <p:nvPr/>
        </p:nvSpPr>
        <p:spPr>
          <a:xfrm>
            <a:off x="4282200" y="10155600"/>
            <a:ext cx="3273840" cy="532440"/>
          </a:xfrm>
          <a:prstGeom prst="rect">
            <a:avLst/>
          </a:prstGeom>
          <a:noFill/>
          <a:ln>
            <a:noFill/>
          </a:ln>
        </p:spPr>
        <p:style>
          <a:lnRef idx="0"/>
          <a:fillRef idx="0"/>
          <a:effectRef idx="0"/>
          <a:fontRef idx="minor"/>
        </p:style>
        <p:txBody>
          <a:bodyPr lIns="90000" rIns="90000" tIns="45000" bIns="45000"/>
          <a:p>
            <a:pPr>
              <a:lnSpc>
                <a:spcPct val="100000"/>
              </a:lnSpc>
            </a:pPr>
            <a:fld id="{834E37CA-E24A-47CA-A211-573DDEBFDD11}"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PlaceHolder 1"/>
          <p:cNvSpPr>
            <a:spLocks noGrp="1"/>
          </p:cNvSpPr>
          <p:nvPr>
            <p:ph type="sldImg"/>
          </p:nvPr>
        </p:nvSpPr>
        <p:spPr>
          <a:xfrm>
            <a:off x="1260000" y="801720"/>
            <a:ext cx="5037840" cy="4007520"/>
          </a:xfrm>
          <a:prstGeom prst="rect">
            <a:avLst/>
          </a:prstGeom>
        </p:spPr>
      </p:sp>
      <p:sp>
        <p:nvSpPr>
          <p:cNvPr id="337" name="PlaceHolder 2"/>
          <p:cNvSpPr>
            <a:spLocks noGrp="1"/>
          </p:cNvSpPr>
          <p:nvPr>
            <p:ph type="body"/>
          </p:nvPr>
        </p:nvSpPr>
        <p:spPr>
          <a:xfrm>
            <a:off x="756000" y="5078520"/>
            <a:ext cx="6045840" cy="4809240"/>
          </a:xfrm>
          <a:prstGeom prst="rect">
            <a:avLst/>
          </a:prstGeom>
        </p:spPr>
        <p:txBody>
          <a:bodyPr lIns="90000" rIns="90000" tIns="45000" bIns="45000">
            <a:normAutofit/>
          </a:bodyPr>
          <a:p>
            <a:endParaRPr b="0" lang="it-IT" sz="3280" spc="-1" strike="noStrike">
              <a:latin typeface="Arial"/>
            </a:endParaRPr>
          </a:p>
        </p:txBody>
      </p:sp>
      <p:sp>
        <p:nvSpPr>
          <p:cNvPr id="338" name="CustomShape 3"/>
          <p:cNvSpPr/>
          <p:nvPr/>
        </p:nvSpPr>
        <p:spPr>
          <a:xfrm>
            <a:off x="4282200" y="10155600"/>
            <a:ext cx="3273840" cy="532440"/>
          </a:xfrm>
          <a:prstGeom prst="rect">
            <a:avLst/>
          </a:prstGeom>
          <a:noFill/>
          <a:ln>
            <a:noFill/>
          </a:ln>
        </p:spPr>
        <p:style>
          <a:lnRef idx="0"/>
          <a:fillRef idx="0"/>
          <a:effectRef idx="0"/>
          <a:fontRef idx="minor"/>
        </p:style>
        <p:txBody>
          <a:bodyPr lIns="90000" rIns="90000" tIns="45000" bIns="45000"/>
          <a:p>
            <a:pPr>
              <a:lnSpc>
                <a:spcPct val="100000"/>
              </a:lnSpc>
            </a:pPr>
            <a:fld id="{E97B5FB1-0094-41CC-91F1-F80760D56ED7}"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PlaceHolder 1"/>
          <p:cNvSpPr>
            <a:spLocks noGrp="1"/>
          </p:cNvSpPr>
          <p:nvPr>
            <p:ph type="sldImg"/>
          </p:nvPr>
        </p:nvSpPr>
        <p:spPr>
          <a:xfrm>
            <a:off x="1260000" y="801720"/>
            <a:ext cx="5037840" cy="4007520"/>
          </a:xfrm>
          <a:prstGeom prst="rect">
            <a:avLst/>
          </a:prstGeom>
        </p:spPr>
      </p:sp>
      <p:sp>
        <p:nvSpPr>
          <p:cNvPr id="232" name="PlaceHolder 2"/>
          <p:cNvSpPr>
            <a:spLocks noGrp="1"/>
          </p:cNvSpPr>
          <p:nvPr>
            <p:ph type="body"/>
          </p:nvPr>
        </p:nvSpPr>
        <p:spPr>
          <a:xfrm>
            <a:off x="756000" y="5078520"/>
            <a:ext cx="6045840" cy="4809240"/>
          </a:xfrm>
          <a:prstGeom prst="rect">
            <a:avLst/>
          </a:prstGeom>
        </p:spPr>
        <p:txBody>
          <a:bodyPr lIns="90000" rIns="90000" tIns="45000" bIns="45000">
            <a:normAutofit/>
          </a:bodyPr>
          <a:p>
            <a:endParaRPr b="0" lang="it-IT" sz="3280" spc="-1" strike="noStrike">
              <a:latin typeface="Arial"/>
            </a:endParaRPr>
          </a:p>
        </p:txBody>
      </p:sp>
      <p:sp>
        <p:nvSpPr>
          <p:cNvPr id="233" name="CustomShape 3"/>
          <p:cNvSpPr/>
          <p:nvPr/>
        </p:nvSpPr>
        <p:spPr>
          <a:xfrm>
            <a:off x="4282200" y="10155600"/>
            <a:ext cx="3273840" cy="532440"/>
          </a:xfrm>
          <a:prstGeom prst="rect">
            <a:avLst/>
          </a:prstGeom>
          <a:noFill/>
          <a:ln>
            <a:noFill/>
          </a:ln>
        </p:spPr>
        <p:style>
          <a:lnRef idx="0"/>
          <a:fillRef idx="0"/>
          <a:effectRef idx="0"/>
          <a:fontRef idx="minor"/>
        </p:style>
        <p:txBody>
          <a:bodyPr lIns="90000" rIns="90000" tIns="45000" bIns="45000"/>
          <a:p>
            <a:pPr>
              <a:lnSpc>
                <a:spcPct val="100000"/>
              </a:lnSpc>
            </a:pPr>
            <a:fld id="{684DCFF4-9E39-413F-8008-AFF2AA419520}"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PlaceHolder 1"/>
          <p:cNvSpPr>
            <a:spLocks noGrp="1"/>
          </p:cNvSpPr>
          <p:nvPr>
            <p:ph type="sldImg"/>
          </p:nvPr>
        </p:nvSpPr>
        <p:spPr>
          <a:xfrm>
            <a:off x="1260000" y="801720"/>
            <a:ext cx="5037840" cy="4007520"/>
          </a:xfrm>
          <a:prstGeom prst="rect">
            <a:avLst/>
          </a:prstGeom>
        </p:spPr>
      </p:sp>
      <p:sp>
        <p:nvSpPr>
          <p:cNvPr id="340" name="PlaceHolder 2"/>
          <p:cNvSpPr>
            <a:spLocks noGrp="1"/>
          </p:cNvSpPr>
          <p:nvPr>
            <p:ph type="body"/>
          </p:nvPr>
        </p:nvSpPr>
        <p:spPr>
          <a:xfrm>
            <a:off x="756000" y="5078520"/>
            <a:ext cx="6045840" cy="4809240"/>
          </a:xfrm>
          <a:prstGeom prst="rect">
            <a:avLst/>
          </a:prstGeom>
        </p:spPr>
        <p:txBody>
          <a:bodyPr lIns="90000" rIns="90000" tIns="45000" bIns="45000">
            <a:normAutofit/>
          </a:bodyPr>
          <a:p>
            <a:endParaRPr b="0" lang="it-IT" sz="3280" spc="-1" strike="noStrike">
              <a:latin typeface="Arial"/>
            </a:endParaRPr>
          </a:p>
        </p:txBody>
      </p:sp>
      <p:sp>
        <p:nvSpPr>
          <p:cNvPr id="341" name="CustomShape 3"/>
          <p:cNvSpPr/>
          <p:nvPr/>
        </p:nvSpPr>
        <p:spPr>
          <a:xfrm>
            <a:off x="4282200" y="10155600"/>
            <a:ext cx="3273840" cy="532440"/>
          </a:xfrm>
          <a:prstGeom prst="rect">
            <a:avLst/>
          </a:prstGeom>
          <a:noFill/>
          <a:ln>
            <a:noFill/>
          </a:ln>
        </p:spPr>
        <p:style>
          <a:lnRef idx="0"/>
          <a:fillRef idx="0"/>
          <a:effectRef idx="0"/>
          <a:fontRef idx="minor"/>
        </p:style>
        <p:txBody>
          <a:bodyPr lIns="90000" rIns="90000" tIns="45000" bIns="45000"/>
          <a:p>
            <a:pPr>
              <a:lnSpc>
                <a:spcPct val="100000"/>
              </a:lnSpc>
            </a:pPr>
            <a:fld id="{3C71DA4E-1B32-4728-BFDA-5F357A2A1359}"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PlaceHolder 1"/>
          <p:cNvSpPr>
            <a:spLocks noGrp="1"/>
          </p:cNvSpPr>
          <p:nvPr>
            <p:ph type="sldImg"/>
          </p:nvPr>
        </p:nvSpPr>
        <p:spPr>
          <a:xfrm>
            <a:off x="1260000" y="801720"/>
            <a:ext cx="5037840" cy="4007520"/>
          </a:xfrm>
          <a:prstGeom prst="rect">
            <a:avLst/>
          </a:prstGeom>
        </p:spPr>
      </p:sp>
      <p:sp>
        <p:nvSpPr>
          <p:cNvPr id="235" name="PlaceHolder 2"/>
          <p:cNvSpPr>
            <a:spLocks noGrp="1"/>
          </p:cNvSpPr>
          <p:nvPr>
            <p:ph type="body"/>
          </p:nvPr>
        </p:nvSpPr>
        <p:spPr>
          <a:xfrm>
            <a:off x="756000" y="5078520"/>
            <a:ext cx="6045840" cy="4809240"/>
          </a:xfrm>
          <a:prstGeom prst="rect">
            <a:avLst/>
          </a:prstGeom>
        </p:spPr>
        <p:txBody>
          <a:bodyPr lIns="90000" rIns="90000" tIns="45000" bIns="45000">
            <a:normAutofit/>
          </a:bodyPr>
          <a:p>
            <a:endParaRPr b="0" lang="it-IT" sz="3280" spc="-1" strike="noStrike">
              <a:latin typeface="Arial"/>
            </a:endParaRPr>
          </a:p>
        </p:txBody>
      </p:sp>
      <p:sp>
        <p:nvSpPr>
          <p:cNvPr id="236" name="CustomShape 3"/>
          <p:cNvSpPr/>
          <p:nvPr/>
        </p:nvSpPr>
        <p:spPr>
          <a:xfrm>
            <a:off x="4282200" y="10155600"/>
            <a:ext cx="3273840" cy="532440"/>
          </a:xfrm>
          <a:prstGeom prst="rect">
            <a:avLst/>
          </a:prstGeom>
          <a:noFill/>
          <a:ln>
            <a:noFill/>
          </a:ln>
        </p:spPr>
        <p:style>
          <a:lnRef idx="0"/>
          <a:fillRef idx="0"/>
          <a:effectRef idx="0"/>
          <a:fontRef idx="minor"/>
        </p:style>
        <p:txBody>
          <a:bodyPr lIns="90000" rIns="90000" tIns="45000" bIns="45000"/>
          <a:p>
            <a:pPr>
              <a:lnSpc>
                <a:spcPct val="100000"/>
              </a:lnSpc>
            </a:pPr>
            <a:fld id="{280C1509-9049-49E9-B4CB-A4C6ADB5FC88}"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PlaceHolder 1"/>
          <p:cNvSpPr>
            <a:spLocks noGrp="1"/>
          </p:cNvSpPr>
          <p:nvPr>
            <p:ph type="sldImg"/>
          </p:nvPr>
        </p:nvSpPr>
        <p:spPr>
          <a:xfrm>
            <a:off x="1260000" y="801720"/>
            <a:ext cx="5037840" cy="4007520"/>
          </a:xfrm>
          <a:prstGeom prst="rect">
            <a:avLst/>
          </a:prstGeom>
        </p:spPr>
      </p:sp>
      <p:sp>
        <p:nvSpPr>
          <p:cNvPr id="238" name="PlaceHolder 2"/>
          <p:cNvSpPr>
            <a:spLocks noGrp="1"/>
          </p:cNvSpPr>
          <p:nvPr>
            <p:ph type="body"/>
          </p:nvPr>
        </p:nvSpPr>
        <p:spPr>
          <a:xfrm>
            <a:off x="756000" y="5078520"/>
            <a:ext cx="6045840" cy="4809240"/>
          </a:xfrm>
          <a:prstGeom prst="rect">
            <a:avLst/>
          </a:prstGeom>
        </p:spPr>
        <p:txBody>
          <a:bodyPr lIns="90000" rIns="90000" tIns="45000" bIns="45000">
            <a:normAutofit/>
          </a:bodyPr>
          <a:p>
            <a:endParaRPr b="0" lang="it-IT" sz="3280" spc="-1" strike="noStrike">
              <a:latin typeface="Arial"/>
            </a:endParaRPr>
          </a:p>
        </p:txBody>
      </p:sp>
      <p:sp>
        <p:nvSpPr>
          <p:cNvPr id="239" name="CustomShape 3"/>
          <p:cNvSpPr/>
          <p:nvPr/>
        </p:nvSpPr>
        <p:spPr>
          <a:xfrm>
            <a:off x="4282200" y="10155600"/>
            <a:ext cx="3273840" cy="532440"/>
          </a:xfrm>
          <a:prstGeom prst="rect">
            <a:avLst/>
          </a:prstGeom>
          <a:noFill/>
          <a:ln>
            <a:noFill/>
          </a:ln>
        </p:spPr>
        <p:style>
          <a:lnRef idx="0"/>
          <a:fillRef idx="0"/>
          <a:effectRef idx="0"/>
          <a:fontRef idx="minor"/>
        </p:style>
        <p:txBody>
          <a:bodyPr lIns="90000" rIns="90000" tIns="45000" bIns="45000"/>
          <a:p>
            <a:pPr>
              <a:lnSpc>
                <a:spcPct val="100000"/>
              </a:lnSpc>
            </a:pPr>
            <a:fld id="{70254D7C-B9DE-4CF2-979A-53387F5E7C83}"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PlaceHolder 1"/>
          <p:cNvSpPr>
            <a:spLocks noGrp="1"/>
          </p:cNvSpPr>
          <p:nvPr>
            <p:ph type="sldImg"/>
          </p:nvPr>
        </p:nvSpPr>
        <p:spPr>
          <a:xfrm>
            <a:off x="1260000" y="801720"/>
            <a:ext cx="5037840" cy="4007520"/>
          </a:xfrm>
          <a:prstGeom prst="rect">
            <a:avLst/>
          </a:prstGeom>
        </p:spPr>
      </p:sp>
      <p:sp>
        <p:nvSpPr>
          <p:cNvPr id="241" name="PlaceHolder 2"/>
          <p:cNvSpPr>
            <a:spLocks noGrp="1"/>
          </p:cNvSpPr>
          <p:nvPr>
            <p:ph type="body"/>
          </p:nvPr>
        </p:nvSpPr>
        <p:spPr>
          <a:xfrm>
            <a:off x="756000" y="5078520"/>
            <a:ext cx="6045840" cy="4809240"/>
          </a:xfrm>
          <a:prstGeom prst="rect">
            <a:avLst/>
          </a:prstGeom>
        </p:spPr>
        <p:txBody>
          <a:bodyPr lIns="90000" rIns="90000" tIns="45000" bIns="45000">
            <a:normAutofit/>
          </a:bodyPr>
          <a:p>
            <a:endParaRPr b="0" lang="it-IT" sz="3280" spc="-1" strike="noStrike">
              <a:latin typeface="Arial"/>
            </a:endParaRPr>
          </a:p>
        </p:txBody>
      </p:sp>
      <p:sp>
        <p:nvSpPr>
          <p:cNvPr id="242" name="CustomShape 3"/>
          <p:cNvSpPr/>
          <p:nvPr/>
        </p:nvSpPr>
        <p:spPr>
          <a:xfrm>
            <a:off x="4282200" y="10155600"/>
            <a:ext cx="3273840" cy="532440"/>
          </a:xfrm>
          <a:prstGeom prst="rect">
            <a:avLst/>
          </a:prstGeom>
          <a:noFill/>
          <a:ln>
            <a:noFill/>
          </a:ln>
        </p:spPr>
        <p:style>
          <a:lnRef idx="0"/>
          <a:fillRef idx="0"/>
          <a:effectRef idx="0"/>
          <a:fontRef idx="minor"/>
        </p:style>
        <p:txBody>
          <a:bodyPr lIns="90000" rIns="90000" tIns="45000" bIns="45000"/>
          <a:p>
            <a:pPr>
              <a:lnSpc>
                <a:spcPct val="100000"/>
              </a:lnSpc>
            </a:pPr>
            <a:fld id="{6770EEF0-A239-433F-943E-FB335E958120}"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PlaceHolder 1"/>
          <p:cNvSpPr>
            <a:spLocks noGrp="1"/>
          </p:cNvSpPr>
          <p:nvPr>
            <p:ph type="sldImg"/>
          </p:nvPr>
        </p:nvSpPr>
        <p:spPr>
          <a:xfrm>
            <a:off x="1260000" y="801720"/>
            <a:ext cx="5037840" cy="4007520"/>
          </a:xfrm>
          <a:prstGeom prst="rect">
            <a:avLst/>
          </a:prstGeom>
        </p:spPr>
      </p:sp>
      <p:sp>
        <p:nvSpPr>
          <p:cNvPr id="244" name="PlaceHolder 2"/>
          <p:cNvSpPr>
            <a:spLocks noGrp="1"/>
          </p:cNvSpPr>
          <p:nvPr>
            <p:ph type="body"/>
          </p:nvPr>
        </p:nvSpPr>
        <p:spPr>
          <a:xfrm>
            <a:off x="756000" y="5078520"/>
            <a:ext cx="6045840" cy="4809240"/>
          </a:xfrm>
          <a:prstGeom prst="rect">
            <a:avLst/>
          </a:prstGeom>
        </p:spPr>
        <p:txBody>
          <a:bodyPr lIns="90000" rIns="90000" tIns="45000" bIns="45000">
            <a:normAutofit/>
          </a:bodyPr>
          <a:p>
            <a:endParaRPr b="0" lang="it-IT" sz="3280" spc="-1" strike="noStrike">
              <a:latin typeface="Arial"/>
            </a:endParaRPr>
          </a:p>
        </p:txBody>
      </p:sp>
      <p:sp>
        <p:nvSpPr>
          <p:cNvPr id="245" name="CustomShape 3"/>
          <p:cNvSpPr/>
          <p:nvPr/>
        </p:nvSpPr>
        <p:spPr>
          <a:xfrm>
            <a:off x="4282200" y="10155600"/>
            <a:ext cx="3273840" cy="532440"/>
          </a:xfrm>
          <a:prstGeom prst="rect">
            <a:avLst/>
          </a:prstGeom>
          <a:noFill/>
          <a:ln>
            <a:noFill/>
          </a:ln>
        </p:spPr>
        <p:style>
          <a:lnRef idx="0"/>
          <a:fillRef idx="0"/>
          <a:effectRef idx="0"/>
          <a:fontRef idx="minor"/>
        </p:style>
        <p:txBody>
          <a:bodyPr lIns="90000" rIns="90000" tIns="45000" bIns="45000"/>
          <a:p>
            <a:pPr>
              <a:lnSpc>
                <a:spcPct val="100000"/>
              </a:lnSpc>
            </a:pPr>
            <a:fld id="{96BE14C0-AF2A-4FA4-96AF-52F7FE6A8F51}"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PlaceHolder 1"/>
          <p:cNvSpPr>
            <a:spLocks noGrp="1"/>
          </p:cNvSpPr>
          <p:nvPr>
            <p:ph type="sldImg"/>
          </p:nvPr>
        </p:nvSpPr>
        <p:spPr>
          <a:xfrm>
            <a:off x="1260000" y="801720"/>
            <a:ext cx="5037840" cy="4007520"/>
          </a:xfrm>
          <a:prstGeom prst="rect">
            <a:avLst/>
          </a:prstGeom>
        </p:spPr>
      </p:sp>
      <p:sp>
        <p:nvSpPr>
          <p:cNvPr id="247" name="PlaceHolder 2"/>
          <p:cNvSpPr>
            <a:spLocks noGrp="1"/>
          </p:cNvSpPr>
          <p:nvPr>
            <p:ph type="body"/>
          </p:nvPr>
        </p:nvSpPr>
        <p:spPr>
          <a:xfrm>
            <a:off x="756000" y="5078520"/>
            <a:ext cx="6045840" cy="4809240"/>
          </a:xfrm>
          <a:prstGeom prst="rect">
            <a:avLst/>
          </a:prstGeom>
        </p:spPr>
        <p:txBody>
          <a:bodyPr lIns="90000" rIns="90000" tIns="45000" bIns="45000">
            <a:normAutofit/>
          </a:bodyPr>
          <a:p>
            <a:endParaRPr b="0" lang="it-IT" sz="3280" spc="-1" strike="noStrike">
              <a:latin typeface="Arial"/>
            </a:endParaRPr>
          </a:p>
        </p:txBody>
      </p:sp>
      <p:sp>
        <p:nvSpPr>
          <p:cNvPr id="248" name="CustomShape 3"/>
          <p:cNvSpPr/>
          <p:nvPr/>
        </p:nvSpPr>
        <p:spPr>
          <a:xfrm>
            <a:off x="4282200" y="10155600"/>
            <a:ext cx="3273840" cy="532440"/>
          </a:xfrm>
          <a:prstGeom prst="rect">
            <a:avLst/>
          </a:prstGeom>
          <a:noFill/>
          <a:ln>
            <a:noFill/>
          </a:ln>
        </p:spPr>
        <p:style>
          <a:lnRef idx="0"/>
          <a:fillRef idx="0"/>
          <a:effectRef idx="0"/>
          <a:fontRef idx="minor"/>
        </p:style>
        <p:txBody>
          <a:bodyPr lIns="90000" rIns="90000" tIns="45000" bIns="45000"/>
          <a:p>
            <a:pPr>
              <a:lnSpc>
                <a:spcPct val="100000"/>
              </a:lnSpc>
            </a:pPr>
            <a:fld id="{B3F41B2C-564F-4AFF-8146-5BF1B2A01D55}"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27" name="PlaceHolder 2"/>
          <p:cNvSpPr>
            <a:spLocks noGrp="1"/>
          </p:cNvSpPr>
          <p:nvPr>
            <p:ph type="body"/>
          </p:nvPr>
        </p:nvSpPr>
        <p:spPr>
          <a:xfrm>
            <a:off x="504000" y="1326240"/>
            <a:ext cx="9071640" cy="1568160"/>
          </a:xfrm>
          <a:prstGeom prst="rect">
            <a:avLst/>
          </a:prstGeom>
        </p:spPr>
        <p:txBody>
          <a:bodyPr lIns="0" rIns="0" tIns="0" bIns="0">
            <a:normAutofit/>
          </a:bodyPr>
          <a:p>
            <a:endParaRPr b="0" lang="it-IT" sz="2640" spc="-1" strike="noStrike">
              <a:latin typeface="Arial"/>
            </a:endParaRPr>
          </a:p>
        </p:txBody>
      </p:sp>
      <p:sp>
        <p:nvSpPr>
          <p:cNvPr id="28" name="PlaceHolder 3"/>
          <p:cNvSpPr>
            <a:spLocks noGrp="1"/>
          </p:cNvSpPr>
          <p:nvPr>
            <p:ph type="body"/>
          </p:nvPr>
        </p:nvSpPr>
        <p:spPr>
          <a:xfrm>
            <a:off x="504000" y="3043800"/>
            <a:ext cx="9071640" cy="1568160"/>
          </a:xfrm>
          <a:prstGeom prst="rect">
            <a:avLst/>
          </a:prstGeom>
        </p:spPr>
        <p:txBody>
          <a:bodyPr lIns="0" rIns="0" tIns="0" bIns="0">
            <a:normAutofit/>
          </a:bodyPr>
          <a:p>
            <a:endParaRPr b="0" lang="it-IT" sz="264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30" name="PlaceHolder 2"/>
          <p:cNvSpPr>
            <a:spLocks noGrp="1"/>
          </p:cNvSpPr>
          <p:nvPr>
            <p:ph type="body"/>
          </p:nvPr>
        </p:nvSpPr>
        <p:spPr>
          <a:xfrm>
            <a:off x="504000" y="1326240"/>
            <a:ext cx="4426920" cy="1568160"/>
          </a:xfrm>
          <a:prstGeom prst="rect">
            <a:avLst/>
          </a:prstGeom>
        </p:spPr>
        <p:txBody>
          <a:bodyPr lIns="0" rIns="0" tIns="0" bIns="0">
            <a:normAutofit/>
          </a:bodyPr>
          <a:p>
            <a:endParaRPr b="0" lang="it-IT" sz="2640" spc="-1" strike="noStrike">
              <a:latin typeface="Arial"/>
            </a:endParaRPr>
          </a:p>
        </p:txBody>
      </p:sp>
      <p:sp>
        <p:nvSpPr>
          <p:cNvPr id="31" name="PlaceHolder 3"/>
          <p:cNvSpPr>
            <a:spLocks noGrp="1"/>
          </p:cNvSpPr>
          <p:nvPr>
            <p:ph type="body"/>
          </p:nvPr>
        </p:nvSpPr>
        <p:spPr>
          <a:xfrm>
            <a:off x="5152680" y="1326240"/>
            <a:ext cx="4426920" cy="1568160"/>
          </a:xfrm>
          <a:prstGeom prst="rect">
            <a:avLst/>
          </a:prstGeom>
        </p:spPr>
        <p:txBody>
          <a:bodyPr lIns="0" rIns="0" tIns="0" bIns="0">
            <a:normAutofit/>
          </a:bodyPr>
          <a:p>
            <a:endParaRPr b="0" lang="it-IT" sz="2640" spc="-1" strike="noStrike">
              <a:latin typeface="Arial"/>
            </a:endParaRPr>
          </a:p>
        </p:txBody>
      </p:sp>
      <p:sp>
        <p:nvSpPr>
          <p:cNvPr id="32" name="PlaceHolder 4"/>
          <p:cNvSpPr>
            <a:spLocks noGrp="1"/>
          </p:cNvSpPr>
          <p:nvPr>
            <p:ph type="body"/>
          </p:nvPr>
        </p:nvSpPr>
        <p:spPr>
          <a:xfrm>
            <a:off x="504000" y="3043800"/>
            <a:ext cx="4426920" cy="1568160"/>
          </a:xfrm>
          <a:prstGeom prst="rect">
            <a:avLst/>
          </a:prstGeom>
        </p:spPr>
        <p:txBody>
          <a:bodyPr lIns="0" rIns="0" tIns="0" bIns="0">
            <a:normAutofit/>
          </a:bodyPr>
          <a:p>
            <a:endParaRPr b="0" lang="it-IT" sz="2640" spc="-1" strike="noStrike">
              <a:latin typeface="Arial"/>
            </a:endParaRPr>
          </a:p>
        </p:txBody>
      </p:sp>
      <p:sp>
        <p:nvSpPr>
          <p:cNvPr id="33" name="PlaceHolder 5"/>
          <p:cNvSpPr>
            <a:spLocks noGrp="1"/>
          </p:cNvSpPr>
          <p:nvPr>
            <p:ph type="body"/>
          </p:nvPr>
        </p:nvSpPr>
        <p:spPr>
          <a:xfrm>
            <a:off x="5152680" y="3043800"/>
            <a:ext cx="4426920" cy="1568160"/>
          </a:xfrm>
          <a:prstGeom prst="rect">
            <a:avLst/>
          </a:prstGeom>
        </p:spPr>
        <p:txBody>
          <a:bodyPr lIns="0" rIns="0" tIns="0" bIns="0">
            <a:normAutofit/>
          </a:bodyPr>
          <a:p>
            <a:endParaRPr b="0" lang="it-IT" sz="264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35" name="PlaceHolder 2"/>
          <p:cNvSpPr>
            <a:spLocks noGrp="1"/>
          </p:cNvSpPr>
          <p:nvPr>
            <p:ph type="body"/>
          </p:nvPr>
        </p:nvSpPr>
        <p:spPr>
          <a:xfrm>
            <a:off x="504000" y="1326240"/>
            <a:ext cx="2920680" cy="1568160"/>
          </a:xfrm>
          <a:prstGeom prst="rect">
            <a:avLst/>
          </a:prstGeom>
        </p:spPr>
        <p:txBody>
          <a:bodyPr lIns="0" rIns="0" tIns="0" bIns="0">
            <a:normAutofit/>
          </a:bodyPr>
          <a:p>
            <a:endParaRPr b="0" lang="it-IT" sz="2640" spc="-1" strike="noStrike">
              <a:latin typeface="Arial"/>
            </a:endParaRPr>
          </a:p>
        </p:txBody>
      </p:sp>
      <p:sp>
        <p:nvSpPr>
          <p:cNvPr id="36" name="PlaceHolder 3"/>
          <p:cNvSpPr>
            <a:spLocks noGrp="1"/>
          </p:cNvSpPr>
          <p:nvPr>
            <p:ph type="body"/>
          </p:nvPr>
        </p:nvSpPr>
        <p:spPr>
          <a:xfrm>
            <a:off x="3571200" y="1326240"/>
            <a:ext cx="2920680" cy="1568160"/>
          </a:xfrm>
          <a:prstGeom prst="rect">
            <a:avLst/>
          </a:prstGeom>
        </p:spPr>
        <p:txBody>
          <a:bodyPr lIns="0" rIns="0" tIns="0" bIns="0">
            <a:normAutofit/>
          </a:bodyPr>
          <a:p>
            <a:endParaRPr b="0" lang="it-IT" sz="2640" spc="-1" strike="noStrike">
              <a:latin typeface="Arial"/>
            </a:endParaRPr>
          </a:p>
        </p:txBody>
      </p:sp>
      <p:sp>
        <p:nvSpPr>
          <p:cNvPr id="37" name="PlaceHolder 4"/>
          <p:cNvSpPr>
            <a:spLocks noGrp="1"/>
          </p:cNvSpPr>
          <p:nvPr>
            <p:ph type="body"/>
          </p:nvPr>
        </p:nvSpPr>
        <p:spPr>
          <a:xfrm>
            <a:off x="6638040" y="1326240"/>
            <a:ext cx="2920680" cy="1568160"/>
          </a:xfrm>
          <a:prstGeom prst="rect">
            <a:avLst/>
          </a:prstGeom>
        </p:spPr>
        <p:txBody>
          <a:bodyPr lIns="0" rIns="0" tIns="0" bIns="0">
            <a:normAutofit/>
          </a:bodyPr>
          <a:p>
            <a:endParaRPr b="0" lang="it-IT" sz="2640" spc="-1" strike="noStrike">
              <a:latin typeface="Arial"/>
            </a:endParaRPr>
          </a:p>
        </p:txBody>
      </p:sp>
      <p:sp>
        <p:nvSpPr>
          <p:cNvPr id="38" name="PlaceHolder 5"/>
          <p:cNvSpPr>
            <a:spLocks noGrp="1"/>
          </p:cNvSpPr>
          <p:nvPr>
            <p:ph type="body"/>
          </p:nvPr>
        </p:nvSpPr>
        <p:spPr>
          <a:xfrm>
            <a:off x="504000" y="3043800"/>
            <a:ext cx="2920680" cy="1568160"/>
          </a:xfrm>
          <a:prstGeom prst="rect">
            <a:avLst/>
          </a:prstGeom>
        </p:spPr>
        <p:txBody>
          <a:bodyPr lIns="0" rIns="0" tIns="0" bIns="0">
            <a:normAutofit/>
          </a:bodyPr>
          <a:p>
            <a:endParaRPr b="0" lang="it-IT" sz="2640" spc="-1" strike="noStrike">
              <a:latin typeface="Arial"/>
            </a:endParaRPr>
          </a:p>
        </p:txBody>
      </p:sp>
      <p:sp>
        <p:nvSpPr>
          <p:cNvPr id="39" name="PlaceHolder 6"/>
          <p:cNvSpPr>
            <a:spLocks noGrp="1"/>
          </p:cNvSpPr>
          <p:nvPr>
            <p:ph type="body"/>
          </p:nvPr>
        </p:nvSpPr>
        <p:spPr>
          <a:xfrm>
            <a:off x="3571200" y="3043800"/>
            <a:ext cx="2920680" cy="1568160"/>
          </a:xfrm>
          <a:prstGeom prst="rect">
            <a:avLst/>
          </a:prstGeom>
        </p:spPr>
        <p:txBody>
          <a:bodyPr lIns="0" rIns="0" tIns="0" bIns="0">
            <a:normAutofit/>
          </a:bodyPr>
          <a:p>
            <a:endParaRPr b="0" lang="it-IT" sz="2640" spc="-1" strike="noStrike">
              <a:latin typeface="Arial"/>
            </a:endParaRPr>
          </a:p>
        </p:txBody>
      </p:sp>
      <p:sp>
        <p:nvSpPr>
          <p:cNvPr id="40" name="PlaceHolder 7"/>
          <p:cNvSpPr>
            <a:spLocks noGrp="1"/>
          </p:cNvSpPr>
          <p:nvPr>
            <p:ph type="body"/>
          </p:nvPr>
        </p:nvSpPr>
        <p:spPr>
          <a:xfrm>
            <a:off x="6638040" y="3043800"/>
            <a:ext cx="2920680" cy="1568160"/>
          </a:xfrm>
          <a:prstGeom prst="rect">
            <a:avLst/>
          </a:prstGeom>
        </p:spPr>
        <p:txBody>
          <a:bodyPr lIns="0" rIns="0" tIns="0" bIns="0">
            <a:normAutofit/>
          </a:bodyPr>
          <a:p>
            <a:endParaRPr b="0" lang="it-IT" sz="264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50" name="PlaceHolder 2"/>
          <p:cNvSpPr>
            <a:spLocks noGrp="1"/>
          </p:cNvSpPr>
          <p:nvPr>
            <p:ph type="subTitle"/>
          </p:nvPr>
        </p:nvSpPr>
        <p:spPr>
          <a:xfrm>
            <a:off x="504000" y="1326240"/>
            <a:ext cx="9071640" cy="3288240"/>
          </a:xfrm>
          <a:prstGeom prst="rect">
            <a:avLst/>
          </a:prstGeom>
        </p:spPr>
        <p:txBody>
          <a:bodyPr lIns="0" rIns="0" tIns="0" bIns="0" anchor="ctr"/>
          <a:p>
            <a:pPr algn="ctr"/>
            <a:endParaRPr b="0" lang="it-IT"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52" name="PlaceHolder 2"/>
          <p:cNvSpPr>
            <a:spLocks noGrp="1"/>
          </p:cNvSpPr>
          <p:nvPr>
            <p:ph type="body"/>
          </p:nvPr>
        </p:nvSpPr>
        <p:spPr>
          <a:xfrm>
            <a:off x="504000" y="1326240"/>
            <a:ext cx="9071640" cy="3288240"/>
          </a:xfrm>
          <a:prstGeom prst="rect">
            <a:avLst/>
          </a:prstGeom>
        </p:spPr>
        <p:txBody>
          <a:bodyPr lIns="0" rIns="0" tIns="0" bIns="0">
            <a:normAutofit/>
          </a:bodyPr>
          <a:p>
            <a:endParaRPr b="0" lang="it-IT" sz="264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54" name="PlaceHolder 2"/>
          <p:cNvSpPr>
            <a:spLocks noGrp="1"/>
          </p:cNvSpPr>
          <p:nvPr>
            <p:ph type="body"/>
          </p:nvPr>
        </p:nvSpPr>
        <p:spPr>
          <a:xfrm>
            <a:off x="504000" y="1326240"/>
            <a:ext cx="4426920" cy="3288240"/>
          </a:xfrm>
          <a:prstGeom prst="rect">
            <a:avLst/>
          </a:prstGeom>
        </p:spPr>
        <p:txBody>
          <a:bodyPr lIns="0" rIns="0" tIns="0" bIns="0">
            <a:normAutofit/>
          </a:bodyPr>
          <a:p>
            <a:endParaRPr b="0" lang="it-IT" sz="2640" spc="-1" strike="noStrike">
              <a:latin typeface="Arial"/>
            </a:endParaRPr>
          </a:p>
        </p:txBody>
      </p:sp>
      <p:sp>
        <p:nvSpPr>
          <p:cNvPr id="55" name="PlaceHolder 3"/>
          <p:cNvSpPr>
            <a:spLocks noGrp="1"/>
          </p:cNvSpPr>
          <p:nvPr>
            <p:ph type="body"/>
          </p:nvPr>
        </p:nvSpPr>
        <p:spPr>
          <a:xfrm>
            <a:off x="5152680" y="1326240"/>
            <a:ext cx="4426920" cy="3288240"/>
          </a:xfrm>
          <a:prstGeom prst="rect">
            <a:avLst/>
          </a:prstGeom>
        </p:spPr>
        <p:txBody>
          <a:bodyPr lIns="0" rIns="0" tIns="0" bIns="0">
            <a:normAutofit/>
          </a:bodyPr>
          <a:p>
            <a:endParaRPr b="0" lang="it-IT" sz="264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504000" y="226080"/>
            <a:ext cx="9071640" cy="4388400"/>
          </a:xfrm>
          <a:prstGeom prst="rect">
            <a:avLst/>
          </a:prstGeom>
        </p:spPr>
        <p:txBody>
          <a:bodyPr lIns="0" rIns="0" tIns="0" bIns="0" anchor="ctr"/>
          <a:p>
            <a:pPr algn="ctr"/>
            <a:endParaRPr b="0" lang="it-IT"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59" name="PlaceHolder 2"/>
          <p:cNvSpPr>
            <a:spLocks noGrp="1"/>
          </p:cNvSpPr>
          <p:nvPr>
            <p:ph type="body"/>
          </p:nvPr>
        </p:nvSpPr>
        <p:spPr>
          <a:xfrm>
            <a:off x="504000" y="1326240"/>
            <a:ext cx="4426920" cy="1568160"/>
          </a:xfrm>
          <a:prstGeom prst="rect">
            <a:avLst/>
          </a:prstGeom>
        </p:spPr>
        <p:txBody>
          <a:bodyPr lIns="0" rIns="0" tIns="0" bIns="0">
            <a:normAutofit/>
          </a:bodyPr>
          <a:p>
            <a:endParaRPr b="0" lang="it-IT" sz="2640" spc="-1" strike="noStrike">
              <a:latin typeface="Arial"/>
            </a:endParaRPr>
          </a:p>
        </p:txBody>
      </p:sp>
      <p:sp>
        <p:nvSpPr>
          <p:cNvPr id="60" name="PlaceHolder 3"/>
          <p:cNvSpPr>
            <a:spLocks noGrp="1"/>
          </p:cNvSpPr>
          <p:nvPr>
            <p:ph type="body"/>
          </p:nvPr>
        </p:nvSpPr>
        <p:spPr>
          <a:xfrm>
            <a:off x="5152680" y="1326240"/>
            <a:ext cx="4426920" cy="3288240"/>
          </a:xfrm>
          <a:prstGeom prst="rect">
            <a:avLst/>
          </a:prstGeom>
        </p:spPr>
        <p:txBody>
          <a:bodyPr lIns="0" rIns="0" tIns="0" bIns="0">
            <a:normAutofit/>
          </a:bodyPr>
          <a:p>
            <a:endParaRPr b="0" lang="it-IT" sz="2640" spc="-1" strike="noStrike">
              <a:latin typeface="Arial"/>
            </a:endParaRPr>
          </a:p>
        </p:txBody>
      </p:sp>
      <p:sp>
        <p:nvSpPr>
          <p:cNvPr id="61" name="PlaceHolder 4"/>
          <p:cNvSpPr>
            <a:spLocks noGrp="1"/>
          </p:cNvSpPr>
          <p:nvPr>
            <p:ph type="body"/>
          </p:nvPr>
        </p:nvSpPr>
        <p:spPr>
          <a:xfrm>
            <a:off x="504000" y="3043800"/>
            <a:ext cx="4426920" cy="1568160"/>
          </a:xfrm>
          <a:prstGeom prst="rect">
            <a:avLst/>
          </a:prstGeom>
        </p:spPr>
        <p:txBody>
          <a:bodyPr lIns="0" rIns="0" tIns="0" bIns="0">
            <a:normAutofit/>
          </a:bodyPr>
          <a:p>
            <a:endParaRPr b="0" lang="it-IT" sz="264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6" name="PlaceHolder 2"/>
          <p:cNvSpPr>
            <a:spLocks noGrp="1"/>
          </p:cNvSpPr>
          <p:nvPr>
            <p:ph type="subTitle"/>
          </p:nvPr>
        </p:nvSpPr>
        <p:spPr>
          <a:xfrm>
            <a:off x="504000" y="1326240"/>
            <a:ext cx="9071640" cy="3288240"/>
          </a:xfrm>
          <a:prstGeom prst="rect">
            <a:avLst/>
          </a:prstGeom>
        </p:spPr>
        <p:txBody>
          <a:bodyPr lIns="0" rIns="0" tIns="0" bIns="0" anchor="ctr"/>
          <a:p>
            <a:pPr algn="ctr"/>
            <a:endParaRPr b="0" lang="it-IT"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63" name="PlaceHolder 2"/>
          <p:cNvSpPr>
            <a:spLocks noGrp="1"/>
          </p:cNvSpPr>
          <p:nvPr>
            <p:ph type="body"/>
          </p:nvPr>
        </p:nvSpPr>
        <p:spPr>
          <a:xfrm>
            <a:off x="504000" y="1326240"/>
            <a:ext cx="4426920" cy="3288240"/>
          </a:xfrm>
          <a:prstGeom prst="rect">
            <a:avLst/>
          </a:prstGeom>
        </p:spPr>
        <p:txBody>
          <a:bodyPr lIns="0" rIns="0" tIns="0" bIns="0">
            <a:normAutofit/>
          </a:bodyPr>
          <a:p>
            <a:endParaRPr b="0" lang="it-IT" sz="2640" spc="-1" strike="noStrike">
              <a:latin typeface="Arial"/>
            </a:endParaRPr>
          </a:p>
        </p:txBody>
      </p:sp>
      <p:sp>
        <p:nvSpPr>
          <p:cNvPr id="64" name="PlaceHolder 3"/>
          <p:cNvSpPr>
            <a:spLocks noGrp="1"/>
          </p:cNvSpPr>
          <p:nvPr>
            <p:ph type="body"/>
          </p:nvPr>
        </p:nvSpPr>
        <p:spPr>
          <a:xfrm>
            <a:off x="5152680" y="1326240"/>
            <a:ext cx="4426920" cy="1568160"/>
          </a:xfrm>
          <a:prstGeom prst="rect">
            <a:avLst/>
          </a:prstGeom>
        </p:spPr>
        <p:txBody>
          <a:bodyPr lIns="0" rIns="0" tIns="0" bIns="0">
            <a:normAutofit/>
          </a:bodyPr>
          <a:p>
            <a:endParaRPr b="0" lang="it-IT" sz="2640" spc="-1" strike="noStrike">
              <a:latin typeface="Arial"/>
            </a:endParaRPr>
          </a:p>
        </p:txBody>
      </p:sp>
      <p:sp>
        <p:nvSpPr>
          <p:cNvPr id="65" name="PlaceHolder 4"/>
          <p:cNvSpPr>
            <a:spLocks noGrp="1"/>
          </p:cNvSpPr>
          <p:nvPr>
            <p:ph type="body"/>
          </p:nvPr>
        </p:nvSpPr>
        <p:spPr>
          <a:xfrm>
            <a:off x="5152680" y="3043800"/>
            <a:ext cx="4426920" cy="1568160"/>
          </a:xfrm>
          <a:prstGeom prst="rect">
            <a:avLst/>
          </a:prstGeom>
        </p:spPr>
        <p:txBody>
          <a:bodyPr lIns="0" rIns="0" tIns="0" bIns="0">
            <a:normAutofit/>
          </a:bodyPr>
          <a:p>
            <a:endParaRPr b="0" lang="it-IT" sz="264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67" name="PlaceHolder 2"/>
          <p:cNvSpPr>
            <a:spLocks noGrp="1"/>
          </p:cNvSpPr>
          <p:nvPr>
            <p:ph type="body"/>
          </p:nvPr>
        </p:nvSpPr>
        <p:spPr>
          <a:xfrm>
            <a:off x="504000" y="1326240"/>
            <a:ext cx="4426920" cy="1568160"/>
          </a:xfrm>
          <a:prstGeom prst="rect">
            <a:avLst/>
          </a:prstGeom>
        </p:spPr>
        <p:txBody>
          <a:bodyPr lIns="0" rIns="0" tIns="0" bIns="0">
            <a:normAutofit/>
          </a:bodyPr>
          <a:p>
            <a:endParaRPr b="0" lang="it-IT" sz="2640" spc="-1" strike="noStrike">
              <a:latin typeface="Arial"/>
            </a:endParaRPr>
          </a:p>
        </p:txBody>
      </p:sp>
      <p:sp>
        <p:nvSpPr>
          <p:cNvPr id="68" name="PlaceHolder 3"/>
          <p:cNvSpPr>
            <a:spLocks noGrp="1"/>
          </p:cNvSpPr>
          <p:nvPr>
            <p:ph type="body"/>
          </p:nvPr>
        </p:nvSpPr>
        <p:spPr>
          <a:xfrm>
            <a:off x="5152680" y="1326240"/>
            <a:ext cx="4426920" cy="1568160"/>
          </a:xfrm>
          <a:prstGeom prst="rect">
            <a:avLst/>
          </a:prstGeom>
        </p:spPr>
        <p:txBody>
          <a:bodyPr lIns="0" rIns="0" tIns="0" bIns="0">
            <a:normAutofit/>
          </a:bodyPr>
          <a:p>
            <a:endParaRPr b="0" lang="it-IT" sz="2640" spc="-1" strike="noStrike">
              <a:latin typeface="Arial"/>
            </a:endParaRPr>
          </a:p>
        </p:txBody>
      </p:sp>
      <p:sp>
        <p:nvSpPr>
          <p:cNvPr id="69" name="PlaceHolder 4"/>
          <p:cNvSpPr>
            <a:spLocks noGrp="1"/>
          </p:cNvSpPr>
          <p:nvPr>
            <p:ph type="body"/>
          </p:nvPr>
        </p:nvSpPr>
        <p:spPr>
          <a:xfrm>
            <a:off x="504000" y="3043800"/>
            <a:ext cx="9071640" cy="1568160"/>
          </a:xfrm>
          <a:prstGeom prst="rect">
            <a:avLst/>
          </a:prstGeom>
        </p:spPr>
        <p:txBody>
          <a:bodyPr lIns="0" rIns="0" tIns="0" bIns="0">
            <a:normAutofit/>
          </a:bodyPr>
          <a:p>
            <a:endParaRPr b="0" lang="it-IT" sz="264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71" name="PlaceHolder 2"/>
          <p:cNvSpPr>
            <a:spLocks noGrp="1"/>
          </p:cNvSpPr>
          <p:nvPr>
            <p:ph type="body"/>
          </p:nvPr>
        </p:nvSpPr>
        <p:spPr>
          <a:xfrm>
            <a:off x="504000" y="1326240"/>
            <a:ext cx="9071640" cy="1568160"/>
          </a:xfrm>
          <a:prstGeom prst="rect">
            <a:avLst/>
          </a:prstGeom>
        </p:spPr>
        <p:txBody>
          <a:bodyPr lIns="0" rIns="0" tIns="0" bIns="0">
            <a:normAutofit/>
          </a:bodyPr>
          <a:p>
            <a:endParaRPr b="0" lang="it-IT" sz="2640" spc="-1" strike="noStrike">
              <a:latin typeface="Arial"/>
            </a:endParaRPr>
          </a:p>
        </p:txBody>
      </p:sp>
      <p:sp>
        <p:nvSpPr>
          <p:cNvPr id="72" name="PlaceHolder 3"/>
          <p:cNvSpPr>
            <a:spLocks noGrp="1"/>
          </p:cNvSpPr>
          <p:nvPr>
            <p:ph type="body"/>
          </p:nvPr>
        </p:nvSpPr>
        <p:spPr>
          <a:xfrm>
            <a:off x="504000" y="3043800"/>
            <a:ext cx="9071640" cy="1568160"/>
          </a:xfrm>
          <a:prstGeom prst="rect">
            <a:avLst/>
          </a:prstGeom>
        </p:spPr>
        <p:txBody>
          <a:bodyPr lIns="0" rIns="0" tIns="0" bIns="0">
            <a:normAutofit/>
          </a:bodyPr>
          <a:p>
            <a:endParaRPr b="0" lang="it-IT" sz="264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74" name="PlaceHolder 2"/>
          <p:cNvSpPr>
            <a:spLocks noGrp="1"/>
          </p:cNvSpPr>
          <p:nvPr>
            <p:ph type="body"/>
          </p:nvPr>
        </p:nvSpPr>
        <p:spPr>
          <a:xfrm>
            <a:off x="504000" y="1326240"/>
            <a:ext cx="4426920" cy="1568160"/>
          </a:xfrm>
          <a:prstGeom prst="rect">
            <a:avLst/>
          </a:prstGeom>
        </p:spPr>
        <p:txBody>
          <a:bodyPr lIns="0" rIns="0" tIns="0" bIns="0">
            <a:normAutofit/>
          </a:bodyPr>
          <a:p>
            <a:endParaRPr b="0" lang="it-IT" sz="2640" spc="-1" strike="noStrike">
              <a:latin typeface="Arial"/>
            </a:endParaRPr>
          </a:p>
        </p:txBody>
      </p:sp>
      <p:sp>
        <p:nvSpPr>
          <p:cNvPr id="75" name="PlaceHolder 3"/>
          <p:cNvSpPr>
            <a:spLocks noGrp="1"/>
          </p:cNvSpPr>
          <p:nvPr>
            <p:ph type="body"/>
          </p:nvPr>
        </p:nvSpPr>
        <p:spPr>
          <a:xfrm>
            <a:off x="5152680" y="1326240"/>
            <a:ext cx="4426920" cy="1568160"/>
          </a:xfrm>
          <a:prstGeom prst="rect">
            <a:avLst/>
          </a:prstGeom>
        </p:spPr>
        <p:txBody>
          <a:bodyPr lIns="0" rIns="0" tIns="0" bIns="0">
            <a:normAutofit/>
          </a:bodyPr>
          <a:p>
            <a:endParaRPr b="0" lang="it-IT" sz="2640" spc="-1" strike="noStrike">
              <a:latin typeface="Arial"/>
            </a:endParaRPr>
          </a:p>
        </p:txBody>
      </p:sp>
      <p:sp>
        <p:nvSpPr>
          <p:cNvPr id="76" name="PlaceHolder 4"/>
          <p:cNvSpPr>
            <a:spLocks noGrp="1"/>
          </p:cNvSpPr>
          <p:nvPr>
            <p:ph type="body"/>
          </p:nvPr>
        </p:nvSpPr>
        <p:spPr>
          <a:xfrm>
            <a:off x="504000" y="3043800"/>
            <a:ext cx="4426920" cy="1568160"/>
          </a:xfrm>
          <a:prstGeom prst="rect">
            <a:avLst/>
          </a:prstGeom>
        </p:spPr>
        <p:txBody>
          <a:bodyPr lIns="0" rIns="0" tIns="0" bIns="0">
            <a:normAutofit/>
          </a:bodyPr>
          <a:p>
            <a:endParaRPr b="0" lang="it-IT" sz="2640" spc="-1" strike="noStrike">
              <a:latin typeface="Arial"/>
            </a:endParaRPr>
          </a:p>
        </p:txBody>
      </p:sp>
      <p:sp>
        <p:nvSpPr>
          <p:cNvPr id="77" name="PlaceHolder 5"/>
          <p:cNvSpPr>
            <a:spLocks noGrp="1"/>
          </p:cNvSpPr>
          <p:nvPr>
            <p:ph type="body"/>
          </p:nvPr>
        </p:nvSpPr>
        <p:spPr>
          <a:xfrm>
            <a:off x="5152680" y="3043800"/>
            <a:ext cx="4426920" cy="1568160"/>
          </a:xfrm>
          <a:prstGeom prst="rect">
            <a:avLst/>
          </a:prstGeom>
        </p:spPr>
        <p:txBody>
          <a:bodyPr lIns="0" rIns="0" tIns="0" bIns="0">
            <a:normAutofit/>
          </a:bodyPr>
          <a:p>
            <a:endParaRPr b="0" lang="it-IT" sz="264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79" name="PlaceHolder 2"/>
          <p:cNvSpPr>
            <a:spLocks noGrp="1"/>
          </p:cNvSpPr>
          <p:nvPr>
            <p:ph type="body"/>
          </p:nvPr>
        </p:nvSpPr>
        <p:spPr>
          <a:xfrm>
            <a:off x="504000" y="1326240"/>
            <a:ext cx="2920680" cy="1568160"/>
          </a:xfrm>
          <a:prstGeom prst="rect">
            <a:avLst/>
          </a:prstGeom>
        </p:spPr>
        <p:txBody>
          <a:bodyPr lIns="0" rIns="0" tIns="0" bIns="0">
            <a:normAutofit/>
          </a:bodyPr>
          <a:p>
            <a:endParaRPr b="0" lang="it-IT" sz="2640" spc="-1" strike="noStrike">
              <a:latin typeface="Arial"/>
            </a:endParaRPr>
          </a:p>
        </p:txBody>
      </p:sp>
      <p:sp>
        <p:nvSpPr>
          <p:cNvPr id="80" name="PlaceHolder 3"/>
          <p:cNvSpPr>
            <a:spLocks noGrp="1"/>
          </p:cNvSpPr>
          <p:nvPr>
            <p:ph type="body"/>
          </p:nvPr>
        </p:nvSpPr>
        <p:spPr>
          <a:xfrm>
            <a:off x="3571200" y="1326240"/>
            <a:ext cx="2920680" cy="1568160"/>
          </a:xfrm>
          <a:prstGeom prst="rect">
            <a:avLst/>
          </a:prstGeom>
        </p:spPr>
        <p:txBody>
          <a:bodyPr lIns="0" rIns="0" tIns="0" bIns="0">
            <a:normAutofit/>
          </a:bodyPr>
          <a:p>
            <a:endParaRPr b="0" lang="it-IT" sz="2640" spc="-1" strike="noStrike">
              <a:latin typeface="Arial"/>
            </a:endParaRPr>
          </a:p>
        </p:txBody>
      </p:sp>
      <p:sp>
        <p:nvSpPr>
          <p:cNvPr id="81" name="PlaceHolder 4"/>
          <p:cNvSpPr>
            <a:spLocks noGrp="1"/>
          </p:cNvSpPr>
          <p:nvPr>
            <p:ph type="body"/>
          </p:nvPr>
        </p:nvSpPr>
        <p:spPr>
          <a:xfrm>
            <a:off x="6638040" y="1326240"/>
            <a:ext cx="2920680" cy="1568160"/>
          </a:xfrm>
          <a:prstGeom prst="rect">
            <a:avLst/>
          </a:prstGeom>
        </p:spPr>
        <p:txBody>
          <a:bodyPr lIns="0" rIns="0" tIns="0" bIns="0">
            <a:normAutofit/>
          </a:bodyPr>
          <a:p>
            <a:endParaRPr b="0" lang="it-IT" sz="2640" spc="-1" strike="noStrike">
              <a:latin typeface="Arial"/>
            </a:endParaRPr>
          </a:p>
        </p:txBody>
      </p:sp>
      <p:sp>
        <p:nvSpPr>
          <p:cNvPr id="82" name="PlaceHolder 5"/>
          <p:cNvSpPr>
            <a:spLocks noGrp="1"/>
          </p:cNvSpPr>
          <p:nvPr>
            <p:ph type="body"/>
          </p:nvPr>
        </p:nvSpPr>
        <p:spPr>
          <a:xfrm>
            <a:off x="504000" y="3043800"/>
            <a:ext cx="2920680" cy="1568160"/>
          </a:xfrm>
          <a:prstGeom prst="rect">
            <a:avLst/>
          </a:prstGeom>
        </p:spPr>
        <p:txBody>
          <a:bodyPr lIns="0" rIns="0" tIns="0" bIns="0">
            <a:normAutofit/>
          </a:bodyPr>
          <a:p>
            <a:endParaRPr b="0" lang="it-IT" sz="2640" spc="-1" strike="noStrike">
              <a:latin typeface="Arial"/>
            </a:endParaRPr>
          </a:p>
        </p:txBody>
      </p:sp>
      <p:sp>
        <p:nvSpPr>
          <p:cNvPr id="83" name="PlaceHolder 6"/>
          <p:cNvSpPr>
            <a:spLocks noGrp="1"/>
          </p:cNvSpPr>
          <p:nvPr>
            <p:ph type="body"/>
          </p:nvPr>
        </p:nvSpPr>
        <p:spPr>
          <a:xfrm>
            <a:off x="3571200" y="3043800"/>
            <a:ext cx="2920680" cy="1568160"/>
          </a:xfrm>
          <a:prstGeom prst="rect">
            <a:avLst/>
          </a:prstGeom>
        </p:spPr>
        <p:txBody>
          <a:bodyPr lIns="0" rIns="0" tIns="0" bIns="0">
            <a:normAutofit/>
          </a:bodyPr>
          <a:p>
            <a:endParaRPr b="0" lang="it-IT" sz="2640" spc="-1" strike="noStrike">
              <a:latin typeface="Arial"/>
            </a:endParaRPr>
          </a:p>
        </p:txBody>
      </p:sp>
      <p:sp>
        <p:nvSpPr>
          <p:cNvPr id="84" name="PlaceHolder 7"/>
          <p:cNvSpPr>
            <a:spLocks noGrp="1"/>
          </p:cNvSpPr>
          <p:nvPr>
            <p:ph type="body"/>
          </p:nvPr>
        </p:nvSpPr>
        <p:spPr>
          <a:xfrm>
            <a:off x="6638040" y="3043800"/>
            <a:ext cx="2920680" cy="1568160"/>
          </a:xfrm>
          <a:prstGeom prst="rect">
            <a:avLst/>
          </a:prstGeom>
        </p:spPr>
        <p:txBody>
          <a:bodyPr lIns="0" rIns="0" tIns="0" bIns="0">
            <a:normAutofit/>
          </a:bodyPr>
          <a:p>
            <a:endParaRPr b="0" lang="it-IT" sz="264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8" name="PlaceHolder 2"/>
          <p:cNvSpPr>
            <a:spLocks noGrp="1"/>
          </p:cNvSpPr>
          <p:nvPr>
            <p:ph type="body"/>
          </p:nvPr>
        </p:nvSpPr>
        <p:spPr>
          <a:xfrm>
            <a:off x="504000" y="1326240"/>
            <a:ext cx="9071640" cy="3288240"/>
          </a:xfrm>
          <a:prstGeom prst="rect">
            <a:avLst/>
          </a:prstGeom>
        </p:spPr>
        <p:txBody>
          <a:bodyPr lIns="0" rIns="0" tIns="0" bIns="0">
            <a:normAutofit/>
          </a:bodyPr>
          <a:p>
            <a:endParaRPr b="0" lang="it-IT" sz="264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10" name="PlaceHolder 2"/>
          <p:cNvSpPr>
            <a:spLocks noGrp="1"/>
          </p:cNvSpPr>
          <p:nvPr>
            <p:ph type="body"/>
          </p:nvPr>
        </p:nvSpPr>
        <p:spPr>
          <a:xfrm>
            <a:off x="504000" y="1326240"/>
            <a:ext cx="4426920" cy="3288240"/>
          </a:xfrm>
          <a:prstGeom prst="rect">
            <a:avLst/>
          </a:prstGeom>
        </p:spPr>
        <p:txBody>
          <a:bodyPr lIns="0" rIns="0" tIns="0" bIns="0">
            <a:normAutofit/>
          </a:bodyPr>
          <a:p>
            <a:endParaRPr b="0" lang="it-IT" sz="2640" spc="-1" strike="noStrike">
              <a:latin typeface="Arial"/>
            </a:endParaRPr>
          </a:p>
        </p:txBody>
      </p:sp>
      <p:sp>
        <p:nvSpPr>
          <p:cNvPr id="11" name="PlaceHolder 3"/>
          <p:cNvSpPr>
            <a:spLocks noGrp="1"/>
          </p:cNvSpPr>
          <p:nvPr>
            <p:ph type="body"/>
          </p:nvPr>
        </p:nvSpPr>
        <p:spPr>
          <a:xfrm>
            <a:off x="5152680" y="1326240"/>
            <a:ext cx="4426920" cy="3288240"/>
          </a:xfrm>
          <a:prstGeom prst="rect">
            <a:avLst/>
          </a:prstGeom>
        </p:spPr>
        <p:txBody>
          <a:bodyPr lIns="0" rIns="0" tIns="0" bIns="0">
            <a:normAutofit/>
          </a:bodyPr>
          <a:p>
            <a:endParaRPr b="0" lang="it-IT" sz="264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p:spPr>
        <p:txBody>
          <a:bodyPr lIns="0" rIns="0" tIns="0" bIns="0" anchor="ctr"/>
          <a:p>
            <a:pPr algn="ctr"/>
            <a:endParaRPr b="0" lang="it-IT"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15" name="PlaceHolder 2"/>
          <p:cNvSpPr>
            <a:spLocks noGrp="1"/>
          </p:cNvSpPr>
          <p:nvPr>
            <p:ph type="body"/>
          </p:nvPr>
        </p:nvSpPr>
        <p:spPr>
          <a:xfrm>
            <a:off x="504000" y="1326240"/>
            <a:ext cx="4426920" cy="1568160"/>
          </a:xfrm>
          <a:prstGeom prst="rect">
            <a:avLst/>
          </a:prstGeom>
        </p:spPr>
        <p:txBody>
          <a:bodyPr lIns="0" rIns="0" tIns="0" bIns="0">
            <a:normAutofit/>
          </a:bodyPr>
          <a:p>
            <a:endParaRPr b="0" lang="it-IT" sz="2640" spc="-1" strike="noStrike">
              <a:latin typeface="Arial"/>
            </a:endParaRPr>
          </a:p>
        </p:txBody>
      </p:sp>
      <p:sp>
        <p:nvSpPr>
          <p:cNvPr id="16" name="PlaceHolder 3"/>
          <p:cNvSpPr>
            <a:spLocks noGrp="1"/>
          </p:cNvSpPr>
          <p:nvPr>
            <p:ph type="body"/>
          </p:nvPr>
        </p:nvSpPr>
        <p:spPr>
          <a:xfrm>
            <a:off x="5152680" y="1326240"/>
            <a:ext cx="4426920" cy="3288240"/>
          </a:xfrm>
          <a:prstGeom prst="rect">
            <a:avLst/>
          </a:prstGeom>
        </p:spPr>
        <p:txBody>
          <a:bodyPr lIns="0" rIns="0" tIns="0" bIns="0">
            <a:normAutofit/>
          </a:bodyPr>
          <a:p>
            <a:endParaRPr b="0" lang="it-IT" sz="2640" spc="-1" strike="noStrike">
              <a:latin typeface="Arial"/>
            </a:endParaRPr>
          </a:p>
        </p:txBody>
      </p:sp>
      <p:sp>
        <p:nvSpPr>
          <p:cNvPr id="17" name="PlaceHolder 4"/>
          <p:cNvSpPr>
            <a:spLocks noGrp="1"/>
          </p:cNvSpPr>
          <p:nvPr>
            <p:ph type="body"/>
          </p:nvPr>
        </p:nvSpPr>
        <p:spPr>
          <a:xfrm>
            <a:off x="504000" y="3043800"/>
            <a:ext cx="4426920" cy="1568160"/>
          </a:xfrm>
          <a:prstGeom prst="rect">
            <a:avLst/>
          </a:prstGeom>
        </p:spPr>
        <p:txBody>
          <a:bodyPr lIns="0" rIns="0" tIns="0" bIns="0">
            <a:normAutofit/>
          </a:bodyPr>
          <a:p>
            <a:endParaRPr b="0" lang="it-IT" sz="264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19" name="PlaceHolder 2"/>
          <p:cNvSpPr>
            <a:spLocks noGrp="1"/>
          </p:cNvSpPr>
          <p:nvPr>
            <p:ph type="body"/>
          </p:nvPr>
        </p:nvSpPr>
        <p:spPr>
          <a:xfrm>
            <a:off x="504000" y="1326240"/>
            <a:ext cx="4426920" cy="3288240"/>
          </a:xfrm>
          <a:prstGeom prst="rect">
            <a:avLst/>
          </a:prstGeom>
        </p:spPr>
        <p:txBody>
          <a:bodyPr lIns="0" rIns="0" tIns="0" bIns="0">
            <a:normAutofit/>
          </a:bodyPr>
          <a:p>
            <a:endParaRPr b="0" lang="it-IT" sz="2640" spc="-1" strike="noStrike">
              <a:latin typeface="Arial"/>
            </a:endParaRPr>
          </a:p>
        </p:txBody>
      </p:sp>
      <p:sp>
        <p:nvSpPr>
          <p:cNvPr id="20" name="PlaceHolder 3"/>
          <p:cNvSpPr>
            <a:spLocks noGrp="1"/>
          </p:cNvSpPr>
          <p:nvPr>
            <p:ph type="body"/>
          </p:nvPr>
        </p:nvSpPr>
        <p:spPr>
          <a:xfrm>
            <a:off x="5152680" y="1326240"/>
            <a:ext cx="4426920" cy="1568160"/>
          </a:xfrm>
          <a:prstGeom prst="rect">
            <a:avLst/>
          </a:prstGeom>
        </p:spPr>
        <p:txBody>
          <a:bodyPr lIns="0" rIns="0" tIns="0" bIns="0">
            <a:normAutofit/>
          </a:bodyPr>
          <a:p>
            <a:endParaRPr b="0" lang="it-IT" sz="2640" spc="-1" strike="noStrike">
              <a:latin typeface="Arial"/>
            </a:endParaRPr>
          </a:p>
        </p:txBody>
      </p:sp>
      <p:sp>
        <p:nvSpPr>
          <p:cNvPr id="21" name="PlaceHolder 4"/>
          <p:cNvSpPr>
            <a:spLocks noGrp="1"/>
          </p:cNvSpPr>
          <p:nvPr>
            <p:ph type="body"/>
          </p:nvPr>
        </p:nvSpPr>
        <p:spPr>
          <a:xfrm>
            <a:off x="5152680" y="3043800"/>
            <a:ext cx="4426920" cy="1568160"/>
          </a:xfrm>
          <a:prstGeom prst="rect">
            <a:avLst/>
          </a:prstGeom>
        </p:spPr>
        <p:txBody>
          <a:bodyPr lIns="0" rIns="0" tIns="0" bIns="0">
            <a:normAutofit/>
          </a:bodyPr>
          <a:p>
            <a:endParaRPr b="0" lang="it-IT" sz="264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23" name="PlaceHolder 2"/>
          <p:cNvSpPr>
            <a:spLocks noGrp="1"/>
          </p:cNvSpPr>
          <p:nvPr>
            <p:ph type="body"/>
          </p:nvPr>
        </p:nvSpPr>
        <p:spPr>
          <a:xfrm>
            <a:off x="504000" y="1326240"/>
            <a:ext cx="4426920" cy="1568160"/>
          </a:xfrm>
          <a:prstGeom prst="rect">
            <a:avLst/>
          </a:prstGeom>
        </p:spPr>
        <p:txBody>
          <a:bodyPr lIns="0" rIns="0" tIns="0" bIns="0">
            <a:normAutofit/>
          </a:bodyPr>
          <a:p>
            <a:endParaRPr b="0" lang="it-IT" sz="2640" spc="-1" strike="noStrike">
              <a:latin typeface="Arial"/>
            </a:endParaRPr>
          </a:p>
        </p:txBody>
      </p:sp>
      <p:sp>
        <p:nvSpPr>
          <p:cNvPr id="24" name="PlaceHolder 3"/>
          <p:cNvSpPr>
            <a:spLocks noGrp="1"/>
          </p:cNvSpPr>
          <p:nvPr>
            <p:ph type="body"/>
          </p:nvPr>
        </p:nvSpPr>
        <p:spPr>
          <a:xfrm>
            <a:off x="5152680" y="1326240"/>
            <a:ext cx="4426920" cy="1568160"/>
          </a:xfrm>
          <a:prstGeom prst="rect">
            <a:avLst/>
          </a:prstGeom>
        </p:spPr>
        <p:txBody>
          <a:bodyPr lIns="0" rIns="0" tIns="0" bIns="0">
            <a:normAutofit/>
          </a:bodyPr>
          <a:p>
            <a:endParaRPr b="0" lang="it-IT" sz="2640" spc="-1" strike="noStrike">
              <a:latin typeface="Arial"/>
            </a:endParaRPr>
          </a:p>
        </p:txBody>
      </p:sp>
      <p:sp>
        <p:nvSpPr>
          <p:cNvPr id="25" name="PlaceHolder 4"/>
          <p:cNvSpPr>
            <a:spLocks noGrp="1"/>
          </p:cNvSpPr>
          <p:nvPr>
            <p:ph type="body"/>
          </p:nvPr>
        </p:nvSpPr>
        <p:spPr>
          <a:xfrm>
            <a:off x="504000" y="3043800"/>
            <a:ext cx="9071640" cy="1568160"/>
          </a:xfrm>
          <a:prstGeom prst="rect">
            <a:avLst/>
          </a:prstGeom>
        </p:spPr>
        <p:txBody>
          <a:bodyPr lIns="0" rIns="0" tIns="0" bIns="0">
            <a:normAutofit/>
          </a:bodyPr>
          <a:p>
            <a:endParaRPr b="0" lang="it-IT" sz="264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slideLayout" Target="../slideLayouts/slideLayout13.xml"/><Relationship Id="rId9" Type="http://schemas.openxmlformats.org/officeDocument/2006/relationships/slideLayout" Target="../slideLayouts/slideLayout14.xml"/><Relationship Id="rId10" Type="http://schemas.openxmlformats.org/officeDocument/2006/relationships/slideLayout" Target="../slideLayouts/slideLayout15.xml"/><Relationship Id="rId11" Type="http://schemas.openxmlformats.org/officeDocument/2006/relationships/slideLayout" Target="../slideLayouts/slideLayout16.xml"/><Relationship Id="rId12" Type="http://schemas.openxmlformats.org/officeDocument/2006/relationships/slideLayout" Target="../slideLayouts/slideLayout17.xml"/><Relationship Id="rId13" Type="http://schemas.openxmlformats.org/officeDocument/2006/relationships/slideLayout" Target="../slideLayouts/slideLayout18.xml"/><Relationship Id="rId14" Type="http://schemas.openxmlformats.org/officeDocument/2006/relationships/slideLayout" Target="../slideLayouts/slideLayout19.xml"/><Relationship Id="rId15" Type="http://schemas.openxmlformats.org/officeDocument/2006/relationships/slideLayout" Target="../slideLayouts/slideLayout20.xml"/><Relationship Id="rId16" Type="http://schemas.openxmlformats.org/officeDocument/2006/relationships/slideLayout" Target="../slideLayouts/slideLayout21.xml"/><Relationship Id="rId17" Type="http://schemas.openxmlformats.org/officeDocument/2006/relationships/slideLayout" Target="../slideLayouts/slideLayout22.xml"/><Relationship Id="rId18" Type="http://schemas.openxmlformats.org/officeDocument/2006/relationships/slideLayout" Target="../slideLayouts/slideLayout23.xml"/><Relationship Id="rId19"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p:spPr>
        <p:txBody>
          <a:bodyPr lIns="0" rIns="0" tIns="0" bIns="0" anchor="ctr"/>
          <a:p>
            <a:pPr algn="ctr"/>
            <a:r>
              <a:rPr b="0" lang="it-IT" sz="4400" spc="-1" strike="noStrike">
                <a:latin typeface="Arial"/>
              </a:rPr>
              <a:t>Fai clic per modificare il formato del </a:t>
            </a:r>
            <a:r>
              <a:rPr b="0" lang="it-IT" sz="4400" spc="-1" strike="noStrike">
                <a:latin typeface="Arial"/>
              </a:rPr>
              <a:t>testo del titolo</a:t>
            </a:r>
            <a:endParaRPr b="0" lang="it-IT" sz="4400" spc="-1" strike="noStrike">
              <a:latin typeface="Arial"/>
            </a:endParaRPr>
          </a:p>
        </p:txBody>
      </p:sp>
      <p:sp>
        <p:nvSpPr>
          <p:cNvPr id="1"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it-IT" sz="3200" spc="-1" strike="noStrike">
                <a:latin typeface="Arial"/>
              </a:rPr>
              <a:t>Fai clic per modificare il formato del testo della struttura</a:t>
            </a:r>
            <a:endParaRPr b="0" lang="it-IT" sz="3200" spc="-1" strike="noStrike">
              <a:latin typeface="Arial"/>
            </a:endParaRPr>
          </a:p>
          <a:p>
            <a:pPr lvl="1" marL="864000" indent="-324000">
              <a:spcBef>
                <a:spcPts val="1134"/>
              </a:spcBef>
              <a:buClr>
                <a:srgbClr val="000000"/>
              </a:buClr>
              <a:buSzPct val="75000"/>
              <a:buFont typeface="Symbol" charset="2"/>
              <a:buChar char=""/>
            </a:pPr>
            <a:r>
              <a:rPr b="0" lang="it-IT" sz="2800" spc="-1" strike="noStrike">
                <a:latin typeface="Arial"/>
              </a:rPr>
              <a:t>Secondo livello struttura</a:t>
            </a:r>
            <a:endParaRPr b="0" lang="it-IT" sz="2800" spc="-1" strike="noStrike">
              <a:latin typeface="Arial"/>
            </a:endParaRPr>
          </a:p>
          <a:p>
            <a:pPr lvl="2" marL="1296000" indent="-288000">
              <a:spcBef>
                <a:spcPts val="850"/>
              </a:spcBef>
              <a:buClr>
                <a:srgbClr val="000000"/>
              </a:buClr>
              <a:buSzPct val="45000"/>
              <a:buFont typeface="Wingdings" charset="2"/>
              <a:buChar char=""/>
            </a:pPr>
            <a:r>
              <a:rPr b="0" lang="it-IT" sz="2400" spc="-1" strike="noStrike">
                <a:latin typeface="Arial"/>
              </a:rPr>
              <a:t>Terzo livello struttura</a:t>
            </a:r>
            <a:endParaRPr b="0" lang="it-IT" sz="2400" spc="-1" strike="noStrike">
              <a:latin typeface="Arial"/>
            </a:endParaRPr>
          </a:p>
          <a:p>
            <a:pPr lvl="3" marL="1728000" indent="-216000">
              <a:spcBef>
                <a:spcPts val="567"/>
              </a:spcBef>
              <a:buClr>
                <a:srgbClr val="000000"/>
              </a:buClr>
              <a:buSzPct val="75000"/>
              <a:buFont typeface="Symbol" charset="2"/>
              <a:buChar char=""/>
            </a:pPr>
            <a:r>
              <a:rPr b="0" lang="it-IT" sz="2000" spc="-1" strike="noStrike">
                <a:latin typeface="Arial"/>
              </a:rPr>
              <a:t>Quarto livello struttura</a:t>
            </a:r>
            <a:endParaRPr b="0" lang="it-IT" sz="2000" spc="-1" strike="noStrike">
              <a:latin typeface="Arial"/>
            </a:endParaRPr>
          </a:p>
          <a:p>
            <a:pPr lvl="4" marL="2160000" indent="-216000">
              <a:spcBef>
                <a:spcPts val="283"/>
              </a:spcBef>
              <a:buClr>
                <a:srgbClr val="000000"/>
              </a:buClr>
              <a:buSzPct val="45000"/>
              <a:buFont typeface="Wingdings" charset="2"/>
              <a:buChar char=""/>
            </a:pPr>
            <a:r>
              <a:rPr b="0" lang="it-IT" sz="2000" spc="-1" strike="noStrike">
                <a:latin typeface="Arial"/>
              </a:rPr>
              <a:t>Quinto livello struttura</a:t>
            </a:r>
            <a:endParaRPr b="0" lang="it-IT" sz="2000" spc="-1" strike="noStrike">
              <a:latin typeface="Arial"/>
            </a:endParaRPr>
          </a:p>
          <a:p>
            <a:pPr lvl="5" marL="2592000" indent="-216000">
              <a:spcBef>
                <a:spcPts val="283"/>
              </a:spcBef>
              <a:buClr>
                <a:srgbClr val="000000"/>
              </a:buClr>
              <a:buSzPct val="45000"/>
              <a:buFont typeface="Wingdings" charset="2"/>
              <a:buChar char=""/>
            </a:pPr>
            <a:r>
              <a:rPr b="0" lang="it-IT" sz="2000" spc="-1" strike="noStrike">
                <a:latin typeface="Arial"/>
              </a:rPr>
              <a:t>Sesto livello struttura</a:t>
            </a:r>
            <a:endParaRPr b="0" lang="it-IT" sz="2000" spc="-1" strike="noStrike">
              <a:latin typeface="Arial"/>
            </a:endParaRPr>
          </a:p>
          <a:p>
            <a:pPr lvl="6" marL="3024000" indent="-216000">
              <a:spcBef>
                <a:spcPts val="283"/>
              </a:spcBef>
              <a:buClr>
                <a:srgbClr val="000000"/>
              </a:buClr>
              <a:buSzPct val="45000"/>
              <a:buFont typeface="Wingdings" charset="2"/>
              <a:buChar char=""/>
            </a:pPr>
            <a:r>
              <a:rPr b="0" lang="it-IT" sz="2000" spc="-1" strike="noStrike">
                <a:latin typeface="Arial"/>
              </a:rPr>
              <a:t>Settimo livello struttura</a:t>
            </a:r>
            <a:endParaRPr b="0" lang="it-IT" sz="2000" spc="-1" strike="noStrike">
              <a:latin typeface="Arial"/>
            </a:endParaRPr>
          </a:p>
        </p:txBody>
      </p:sp>
      <p:sp>
        <p:nvSpPr>
          <p:cNvPr id="2" name="PlaceHolder 3"/>
          <p:cNvSpPr>
            <a:spLocks noGrp="1"/>
          </p:cNvSpPr>
          <p:nvPr>
            <p:ph type="dt"/>
          </p:nvPr>
        </p:nvSpPr>
        <p:spPr>
          <a:xfrm>
            <a:off x="504000" y="5165280"/>
            <a:ext cx="2348280" cy="390600"/>
          </a:xfrm>
          <a:prstGeom prst="rect">
            <a:avLst/>
          </a:prstGeom>
        </p:spPr>
        <p:txBody>
          <a:bodyPr lIns="0" rIns="0" tIns="0" bIns="0"/>
          <a:p>
            <a:r>
              <a:rPr b="0" lang="it-IT" sz="1400" spc="-1" strike="noStrike">
                <a:latin typeface="Times New Roman"/>
              </a:rPr>
              <a:t>&lt;data/ora&gt;</a:t>
            </a:r>
            <a:endParaRPr b="0" lang="it-IT" sz="1400" spc="-1" strike="noStrike">
              <a:latin typeface="Times New Roman"/>
            </a:endParaRPr>
          </a:p>
        </p:txBody>
      </p:sp>
      <p:sp>
        <p:nvSpPr>
          <p:cNvPr id="3" name="PlaceHolder 4"/>
          <p:cNvSpPr>
            <a:spLocks noGrp="1"/>
          </p:cNvSpPr>
          <p:nvPr>
            <p:ph type="ftr"/>
          </p:nvPr>
        </p:nvSpPr>
        <p:spPr>
          <a:xfrm>
            <a:off x="3447360" y="5165280"/>
            <a:ext cx="3195000" cy="390600"/>
          </a:xfrm>
          <a:prstGeom prst="rect">
            <a:avLst/>
          </a:prstGeom>
        </p:spPr>
        <p:txBody>
          <a:bodyPr lIns="0" rIns="0" tIns="0" bIns="0"/>
          <a:p>
            <a:pPr algn="ctr"/>
            <a:r>
              <a:rPr b="0" lang="it-IT" sz="1400" spc="-1" strike="noStrike">
                <a:latin typeface="Times New Roman"/>
              </a:rPr>
              <a:t>&lt;piè di pagina&gt;</a:t>
            </a:r>
            <a:endParaRPr b="0" lang="it-IT" sz="1400" spc="-1" strike="noStrike">
              <a:latin typeface="Times New Roman"/>
            </a:endParaRPr>
          </a:p>
        </p:txBody>
      </p:sp>
      <p:sp>
        <p:nvSpPr>
          <p:cNvPr id="4" name="PlaceHolder 5"/>
          <p:cNvSpPr>
            <a:spLocks noGrp="1"/>
          </p:cNvSpPr>
          <p:nvPr>
            <p:ph type="sldNum"/>
          </p:nvPr>
        </p:nvSpPr>
        <p:spPr>
          <a:xfrm>
            <a:off x="7227360" y="5165280"/>
            <a:ext cx="2348280" cy="390600"/>
          </a:xfrm>
          <a:prstGeom prst="rect">
            <a:avLst/>
          </a:prstGeom>
        </p:spPr>
        <p:txBody>
          <a:bodyPr lIns="0" rIns="0" tIns="0" bIns="0"/>
          <a:p>
            <a:pPr algn="r"/>
            <a:fld id="{631B1AD2-87FC-46FE-96A7-E2C0FD5C4B4A}" type="slidenum">
              <a:rPr b="0" lang="it-IT" sz="1400" spc="-1" strike="noStrike">
                <a:latin typeface="Times New Roman"/>
              </a:rPr>
              <a:t>&lt;numero&gt;</a:t>
            </a:fld>
            <a:endParaRPr b="0" lang="it-IT"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deded"/>
        </a:solidFill>
      </p:bgPr>
    </p:bg>
    <p:spTree>
      <p:nvGrpSpPr>
        <p:cNvPr id="1" name=""/>
        <p:cNvGrpSpPr/>
        <p:nvPr/>
      </p:nvGrpSpPr>
      <p:grpSpPr>
        <a:xfrm>
          <a:off x="0" y="0"/>
          <a:ext cx="0" cy="0"/>
          <a:chOff x="0" y="0"/>
          <a:chExt cx="0" cy="0"/>
        </a:xfrm>
      </p:grpSpPr>
      <p:pic>
        <p:nvPicPr>
          <p:cNvPr id="41" name="image5.png" descr=""/>
          <p:cNvPicPr/>
          <p:nvPr/>
        </p:nvPicPr>
        <p:blipFill>
          <a:blip r:embed="rId2"/>
          <a:stretch/>
        </p:blipFill>
        <p:spPr>
          <a:xfrm>
            <a:off x="720" y="0"/>
            <a:ext cx="10076760" cy="5667840"/>
          </a:xfrm>
          <a:prstGeom prst="rect">
            <a:avLst/>
          </a:prstGeom>
          <a:ln>
            <a:noFill/>
          </a:ln>
        </p:spPr>
      </p:pic>
      <p:pic>
        <p:nvPicPr>
          <p:cNvPr id="42" name="image6.png" descr=""/>
          <p:cNvPicPr/>
          <p:nvPr/>
        </p:nvPicPr>
        <p:blipFill>
          <a:blip r:embed="rId3"/>
          <a:stretch/>
        </p:blipFill>
        <p:spPr>
          <a:xfrm>
            <a:off x="720" y="0"/>
            <a:ext cx="10076760" cy="5667840"/>
          </a:xfrm>
          <a:prstGeom prst="rect">
            <a:avLst/>
          </a:prstGeom>
          <a:ln>
            <a:noFill/>
          </a:ln>
        </p:spPr>
      </p:pic>
      <p:pic>
        <p:nvPicPr>
          <p:cNvPr id="43" name="image1.jpg" descr=""/>
          <p:cNvPicPr/>
          <p:nvPr/>
        </p:nvPicPr>
        <p:blipFill>
          <a:blip r:embed="rId4"/>
          <a:stretch/>
        </p:blipFill>
        <p:spPr>
          <a:xfrm>
            <a:off x="0" y="0"/>
            <a:ext cx="10077840" cy="5668560"/>
          </a:xfrm>
          <a:prstGeom prst="rect">
            <a:avLst/>
          </a:prstGeom>
          <a:ln>
            <a:noFill/>
          </a:ln>
        </p:spPr>
      </p:pic>
      <p:pic>
        <p:nvPicPr>
          <p:cNvPr id="44" name="image2.png" descr=""/>
          <p:cNvPicPr/>
          <p:nvPr/>
        </p:nvPicPr>
        <p:blipFill>
          <a:blip r:embed="rId5"/>
          <a:stretch/>
        </p:blipFill>
        <p:spPr>
          <a:xfrm>
            <a:off x="720" y="0"/>
            <a:ext cx="10076760" cy="5667840"/>
          </a:xfrm>
          <a:prstGeom prst="rect">
            <a:avLst/>
          </a:prstGeom>
          <a:ln>
            <a:noFill/>
          </a:ln>
        </p:spPr>
      </p:pic>
      <p:pic>
        <p:nvPicPr>
          <p:cNvPr id="45" name="image3.png" descr=""/>
          <p:cNvPicPr/>
          <p:nvPr/>
        </p:nvPicPr>
        <p:blipFill>
          <a:blip r:embed="rId6"/>
          <a:stretch/>
        </p:blipFill>
        <p:spPr>
          <a:xfrm>
            <a:off x="720" y="0"/>
            <a:ext cx="10076760" cy="5667840"/>
          </a:xfrm>
          <a:prstGeom prst="rect">
            <a:avLst/>
          </a:prstGeom>
          <a:ln>
            <a:noFill/>
          </a:ln>
        </p:spPr>
      </p:pic>
      <p:pic>
        <p:nvPicPr>
          <p:cNvPr id="46" name="image4.png" descr=""/>
          <p:cNvPicPr/>
          <p:nvPr/>
        </p:nvPicPr>
        <p:blipFill>
          <a:blip r:embed="rId7"/>
          <a:stretch/>
        </p:blipFill>
        <p:spPr>
          <a:xfrm>
            <a:off x="720" y="0"/>
            <a:ext cx="10076760" cy="5667840"/>
          </a:xfrm>
          <a:prstGeom prst="rect">
            <a:avLst/>
          </a:prstGeom>
          <a:ln>
            <a:noFill/>
          </a:ln>
        </p:spPr>
      </p:pic>
      <p:sp>
        <p:nvSpPr>
          <p:cNvPr id="47" name="PlaceHolder 1"/>
          <p:cNvSpPr>
            <a:spLocks noGrp="1"/>
          </p:cNvSpPr>
          <p:nvPr>
            <p:ph type="title"/>
          </p:nvPr>
        </p:nvSpPr>
        <p:spPr>
          <a:xfrm>
            <a:off x="504000" y="226080"/>
            <a:ext cx="9071640" cy="946440"/>
          </a:xfrm>
          <a:prstGeom prst="rect">
            <a:avLst/>
          </a:prstGeom>
        </p:spPr>
        <p:txBody>
          <a:bodyPr lIns="0" rIns="0" tIns="0" bIns="0" anchor="ctr"/>
          <a:p>
            <a:pPr algn="ctr"/>
            <a:r>
              <a:rPr b="0" lang="it-IT" sz="4250" spc="-1" strike="noStrike">
                <a:latin typeface="Arial"/>
              </a:rPr>
              <a:t>Fai clic per modificare il formato del testo del titolo</a:t>
            </a:r>
            <a:endParaRPr b="0" lang="it-IT" sz="4250" spc="-1" strike="noStrike">
              <a:latin typeface="Arial"/>
            </a:endParaRPr>
          </a:p>
        </p:txBody>
      </p:sp>
      <p:sp>
        <p:nvSpPr>
          <p:cNvPr id="48" name="PlaceHolder 2"/>
          <p:cNvSpPr>
            <a:spLocks noGrp="1"/>
          </p:cNvSpPr>
          <p:nvPr>
            <p:ph type="body"/>
          </p:nvPr>
        </p:nvSpPr>
        <p:spPr>
          <a:xfrm>
            <a:off x="504000" y="1326240"/>
            <a:ext cx="9071640" cy="3288240"/>
          </a:xfrm>
          <a:prstGeom prst="rect">
            <a:avLst/>
          </a:prstGeom>
        </p:spPr>
        <p:txBody>
          <a:bodyPr lIns="0" rIns="0" tIns="0" bIns="0">
            <a:normAutofit/>
          </a:bodyPr>
          <a:p>
            <a:pPr marL="432000" indent="-324000">
              <a:spcBef>
                <a:spcPts val="1171"/>
              </a:spcBef>
              <a:buClr>
                <a:srgbClr val="000000"/>
              </a:buClr>
              <a:buSzPct val="45000"/>
              <a:buFont typeface="Wingdings" charset="2"/>
              <a:buChar char=""/>
            </a:pPr>
            <a:r>
              <a:rPr b="0" lang="it-IT" sz="2640" spc="-1" strike="noStrike">
                <a:latin typeface="Arial"/>
              </a:rPr>
              <a:t>Fai clic per modificare il formato del testo della struttura</a:t>
            </a:r>
            <a:endParaRPr b="0" lang="it-IT" sz="2640" spc="-1" strike="noStrike">
              <a:latin typeface="Arial"/>
            </a:endParaRPr>
          </a:p>
          <a:p>
            <a:pPr lvl="1" marL="864000" indent="-324000">
              <a:spcBef>
                <a:spcPts val="935"/>
              </a:spcBef>
              <a:buClr>
                <a:srgbClr val="000000"/>
              </a:buClr>
              <a:buSzPct val="75000"/>
              <a:buFont typeface="Symbol" charset="2"/>
              <a:buChar char=""/>
            </a:pPr>
            <a:r>
              <a:rPr b="0" lang="it-IT" sz="2320" spc="-1" strike="noStrike">
                <a:latin typeface="Arial"/>
              </a:rPr>
              <a:t>Secondo livello struttura</a:t>
            </a:r>
            <a:endParaRPr b="0" lang="it-IT" sz="2320" spc="-1" strike="noStrike">
              <a:latin typeface="Arial"/>
            </a:endParaRPr>
          </a:p>
          <a:p>
            <a:pPr lvl="2" marL="1296000" indent="-288000">
              <a:spcBef>
                <a:spcPts val="700"/>
              </a:spcBef>
              <a:buClr>
                <a:srgbClr val="000000"/>
              </a:buClr>
              <a:buSzPct val="45000"/>
              <a:buFont typeface="Wingdings" charset="2"/>
              <a:buChar char=""/>
            </a:pPr>
            <a:r>
              <a:rPr b="0" lang="it-IT" sz="1979" spc="-1" strike="noStrike">
                <a:latin typeface="Arial"/>
              </a:rPr>
              <a:t>Terzo livello struttura</a:t>
            </a:r>
            <a:endParaRPr b="0" lang="it-IT" sz="1979" spc="-1" strike="noStrike">
              <a:latin typeface="Arial"/>
            </a:endParaRPr>
          </a:p>
          <a:p>
            <a:pPr lvl="3" marL="1728000" indent="-216000">
              <a:spcBef>
                <a:spcPts val="468"/>
              </a:spcBef>
              <a:buClr>
                <a:srgbClr val="000000"/>
              </a:buClr>
              <a:buSzPct val="75000"/>
              <a:buFont typeface="Symbol" charset="2"/>
              <a:buChar char=""/>
            </a:pPr>
            <a:r>
              <a:rPr b="0" lang="it-IT" sz="1650" spc="-1" strike="noStrike">
                <a:latin typeface="Arial"/>
              </a:rPr>
              <a:t>Quarto livello struttura</a:t>
            </a:r>
            <a:endParaRPr b="0" lang="it-IT" sz="1650" spc="-1" strike="noStrike">
              <a:latin typeface="Arial"/>
            </a:endParaRPr>
          </a:p>
          <a:p>
            <a:pPr lvl="4" marL="2160000" indent="-216000">
              <a:spcBef>
                <a:spcPts val="232"/>
              </a:spcBef>
              <a:buClr>
                <a:srgbClr val="000000"/>
              </a:buClr>
              <a:buSzPct val="45000"/>
              <a:buFont typeface="Wingdings" charset="2"/>
              <a:buChar char=""/>
            </a:pPr>
            <a:r>
              <a:rPr b="0" lang="it-IT" sz="1650" spc="-1" strike="noStrike">
                <a:latin typeface="Arial"/>
              </a:rPr>
              <a:t>Quinto livello struttura</a:t>
            </a:r>
            <a:endParaRPr b="0" lang="it-IT" sz="1650" spc="-1" strike="noStrike">
              <a:latin typeface="Arial"/>
            </a:endParaRPr>
          </a:p>
          <a:p>
            <a:pPr lvl="5" marL="2592000" indent="-216000">
              <a:spcBef>
                <a:spcPts val="232"/>
              </a:spcBef>
              <a:buClr>
                <a:srgbClr val="000000"/>
              </a:buClr>
              <a:buSzPct val="45000"/>
              <a:buFont typeface="Wingdings" charset="2"/>
              <a:buChar char=""/>
            </a:pPr>
            <a:r>
              <a:rPr b="0" lang="it-IT" sz="1650" spc="-1" strike="noStrike">
                <a:latin typeface="Arial"/>
              </a:rPr>
              <a:t>Sesto livello struttura</a:t>
            </a:r>
            <a:endParaRPr b="0" lang="it-IT" sz="1650" spc="-1" strike="noStrike">
              <a:latin typeface="Arial"/>
            </a:endParaRPr>
          </a:p>
          <a:p>
            <a:pPr lvl="6" marL="3024000" indent="-216000">
              <a:spcBef>
                <a:spcPts val="232"/>
              </a:spcBef>
              <a:buClr>
                <a:srgbClr val="000000"/>
              </a:buClr>
              <a:buSzPct val="45000"/>
              <a:buFont typeface="Wingdings" charset="2"/>
              <a:buChar char=""/>
            </a:pPr>
            <a:r>
              <a:rPr b="0" lang="it-IT" sz="1650" spc="-1" strike="noStrike">
                <a:latin typeface="Arial"/>
              </a:rPr>
              <a:t>Settimo livello struttura</a:t>
            </a:r>
            <a:endParaRPr b="0" lang="it-IT" sz="165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 id="2147483670" r:id="rId16"/>
    <p:sldLayoutId id="2147483671" r:id="rId17"/>
    <p:sldLayoutId id="2147483672" r:id="rId18"/>
    <p:sldLayoutId id="2147483673" r:id="rId19"/>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786960" y="590400"/>
            <a:ext cx="9054000" cy="2833560"/>
          </a:xfrm>
          <a:prstGeom prst="rect">
            <a:avLst/>
          </a:prstGeom>
          <a:noFill/>
          <a:ln>
            <a:noFill/>
          </a:ln>
        </p:spPr>
        <p:style>
          <a:lnRef idx="0"/>
          <a:fillRef idx="0"/>
          <a:effectRef idx="0"/>
          <a:fontRef idx="minor"/>
        </p:style>
        <p:txBody>
          <a:bodyPr lIns="90000" rIns="90000" tIns="45000" bIns="45000" anchor="b">
            <a:normAutofit/>
          </a:bodyPr>
          <a:p>
            <a:pPr algn="r">
              <a:lnSpc>
                <a:spcPct val="100000"/>
              </a:lnSpc>
            </a:pPr>
            <a:r>
              <a:rPr b="1" lang="it-IT" sz="4000" spc="-1" strike="noStrike">
                <a:solidFill>
                  <a:srgbClr val="000000"/>
                </a:solidFill>
                <a:latin typeface="Arial"/>
                <a:ea typeface="DejaVu Sans"/>
              </a:rPr>
              <a:t>SPRING</a:t>
            </a:r>
            <a:endParaRPr b="0" lang="it-IT" sz="40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6786000" y="96480"/>
            <a:ext cx="3139200" cy="57600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26" name="CustomShape 2"/>
          <p:cNvSpPr/>
          <p:nvPr/>
        </p:nvSpPr>
        <p:spPr>
          <a:xfrm>
            <a:off x="198000" y="929880"/>
            <a:ext cx="9603000" cy="415512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Core Container:</a:t>
            </a:r>
            <a:endParaRPr b="0" lang="it-IT" sz="1800" spc="-1" strike="noStrike">
              <a:latin typeface="Arial"/>
            </a:endParaRPr>
          </a:p>
          <a:p>
            <a:pPr>
              <a:lnSpc>
                <a:spcPct val="100000"/>
              </a:lnSpc>
            </a:pPr>
            <a:endParaRPr b="0" lang="it-IT" sz="1800" spc="-1" strike="noStrike">
              <a:latin typeface="Arial"/>
            </a:endParaRPr>
          </a:p>
          <a:p>
            <a:pPr algn="just">
              <a:lnSpc>
                <a:spcPct val="100000"/>
              </a:lnSpc>
            </a:pPr>
            <a:r>
              <a:rPr b="0" lang="it-IT" sz="1800" spc="-1" strike="noStrike">
                <a:solidFill>
                  <a:srgbClr val="000000"/>
                </a:solidFill>
                <a:latin typeface="Corbel"/>
                <a:ea typeface="DejaVu Sans"/>
              </a:rPr>
              <a:t>Il Core Container è composto dai seguenti moduli: </a:t>
            </a:r>
            <a:r>
              <a:rPr b="1" lang="it-IT" sz="1800" spc="-1" strike="noStrike">
                <a:solidFill>
                  <a:srgbClr val="000000"/>
                </a:solidFill>
                <a:latin typeface="Corbel"/>
                <a:ea typeface="DejaVu Sans"/>
              </a:rPr>
              <a:t>Core</a:t>
            </a: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Beans</a:t>
            </a: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Context</a:t>
            </a:r>
            <a:r>
              <a:rPr b="0" lang="it-IT" sz="1800" spc="-1" strike="noStrike">
                <a:solidFill>
                  <a:srgbClr val="000000"/>
                </a:solidFill>
                <a:latin typeface="Corbel"/>
                <a:ea typeface="DejaVu Sans"/>
              </a:rPr>
              <a:t> ed </a:t>
            </a:r>
            <a:r>
              <a:rPr b="1" lang="it-IT" sz="1800" spc="-1" strike="noStrike">
                <a:solidFill>
                  <a:srgbClr val="000000"/>
                </a:solidFill>
                <a:latin typeface="Corbel"/>
                <a:ea typeface="DejaVu Sans"/>
              </a:rPr>
              <a:t>Expression Language</a:t>
            </a:r>
            <a:r>
              <a:rPr b="0" lang="it-IT" sz="1800" spc="-1" strike="noStrike">
                <a:solidFill>
                  <a:srgbClr val="000000"/>
                </a:solidFill>
                <a:latin typeface="Corbel"/>
                <a:ea typeface="DejaVu Sans"/>
              </a:rPr>
              <a:t>, ecco i dettagli relativi a tali moduli:</a:t>
            </a:r>
            <a:endParaRPr b="0" lang="it-IT" sz="1800" spc="-1" strike="noStrike">
              <a:latin typeface="Arial"/>
            </a:endParaRPr>
          </a:p>
          <a:p>
            <a:pPr algn="just">
              <a:lnSpc>
                <a:spcPct val="100000"/>
              </a:lnSpc>
            </a:pPr>
            <a:r>
              <a:rPr b="1" lang="it-IT" sz="1800" spc="-1" strike="noStrike">
                <a:solidFill>
                  <a:srgbClr val="000000"/>
                </a:solidFill>
                <a:latin typeface="Corbel"/>
                <a:ea typeface="DejaVu Sans"/>
              </a:rPr>
              <a:t>Core</a:t>
            </a:r>
            <a:r>
              <a:rPr b="0" lang="it-IT" sz="1800" spc="-1" strike="noStrike">
                <a:solidFill>
                  <a:srgbClr val="000000"/>
                </a:solidFill>
                <a:latin typeface="Corbel"/>
                <a:ea typeface="DejaVu Sans"/>
              </a:rPr>
              <a:t>: modulo che fornisce le componenti fondamentali del Framework tra cui lo </a:t>
            </a:r>
            <a:r>
              <a:rPr b="1" lang="it-IT" sz="1800" spc="-1" strike="noStrike">
                <a:solidFill>
                  <a:srgbClr val="000000"/>
                </a:solidFill>
                <a:latin typeface="Corbel"/>
                <a:ea typeface="DejaVu Sans"/>
              </a:rPr>
              <a:t>IoC</a:t>
            </a:r>
            <a:r>
              <a:rPr b="0" lang="it-IT" sz="1800" spc="-1" strike="noStrike">
                <a:solidFill>
                  <a:srgbClr val="000000"/>
                </a:solidFill>
                <a:latin typeface="Corbel"/>
                <a:ea typeface="DejaVu Sans"/>
              </a:rPr>
              <a:t> container ed il meccanismo della </a:t>
            </a:r>
            <a:r>
              <a:rPr b="1" lang="it-IT" sz="1800" spc="-1" strike="noStrike">
                <a:solidFill>
                  <a:srgbClr val="000000"/>
                </a:solidFill>
                <a:latin typeface="Corbel"/>
                <a:ea typeface="DejaVu Sans"/>
              </a:rPr>
              <a:t>Dependency Injection</a:t>
            </a:r>
            <a:r>
              <a:rPr b="0" lang="it-IT" sz="1800" spc="-1" strike="noStrike">
                <a:solidFill>
                  <a:srgbClr val="000000"/>
                </a:solidFill>
                <a:latin typeface="Corbel"/>
                <a:ea typeface="DejaVu Sans"/>
              </a:rPr>
              <a:t>.</a:t>
            </a:r>
            <a:br/>
            <a:endParaRPr b="0" lang="it-IT" sz="1800" spc="-1" strike="noStrike">
              <a:latin typeface="Arial"/>
            </a:endParaRPr>
          </a:p>
          <a:p>
            <a:pPr algn="just">
              <a:lnSpc>
                <a:spcPct val="100000"/>
              </a:lnSpc>
            </a:pPr>
            <a:r>
              <a:rPr b="1" lang="it-IT" sz="1800" spc="-1" strike="noStrike">
                <a:solidFill>
                  <a:srgbClr val="000000"/>
                </a:solidFill>
                <a:latin typeface="Corbel"/>
                <a:ea typeface="DejaVu Sans"/>
              </a:rPr>
              <a:t>Beans</a:t>
            </a:r>
            <a:r>
              <a:rPr b="0" lang="it-IT" sz="1800" spc="-1" strike="noStrike">
                <a:solidFill>
                  <a:srgbClr val="000000"/>
                </a:solidFill>
                <a:latin typeface="Corbel"/>
                <a:ea typeface="DejaVu Sans"/>
              </a:rPr>
              <a:t>:  modulo che fornisce la </a:t>
            </a:r>
            <a:r>
              <a:rPr b="1" lang="it-IT" sz="1800" spc="-1" strike="noStrike">
                <a:solidFill>
                  <a:srgbClr val="000000"/>
                </a:solidFill>
                <a:latin typeface="Corbel"/>
                <a:ea typeface="DejaVu Sans"/>
              </a:rPr>
              <a:t>BeanFactory</a:t>
            </a:r>
            <a:r>
              <a:rPr b="0" lang="it-IT" sz="1800" spc="-1" strike="noStrike">
                <a:solidFill>
                  <a:srgbClr val="000000"/>
                </a:solidFill>
                <a:latin typeface="Corbel"/>
                <a:ea typeface="DejaVu Sans"/>
              </a:rPr>
              <a:t> che rappresenta una sofisticata </a:t>
            </a:r>
            <a:r>
              <a:rPr b="1" lang="it-IT" sz="1800" spc="-1" strike="noStrike">
                <a:solidFill>
                  <a:srgbClr val="000000"/>
                </a:solidFill>
                <a:latin typeface="Corbel"/>
                <a:ea typeface="DejaVu Sans"/>
              </a:rPr>
              <a:t>implementazione del pattern Factory</a:t>
            </a:r>
            <a:r>
              <a:rPr b="0" lang="it-IT" sz="1800" spc="-1" strike="noStrike">
                <a:solidFill>
                  <a:srgbClr val="000000"/>
                </a:solidFill>
                <a:latin typeface="Corbel"/>
                <a:ea typeface="DejaVu Sans"/>
              </a:rPr>
              <a:t>.</a:t>
            </a:r>
            <a:endParaRPr b="0" lang="it-IT" sz="1800" spc="-1" strike="noStrike">
              <a:latin typeface="Arial"/>
            </a:endParaRPr>
          </a:p>
          <a:p>
            <a:pPr algn="just">
              <a:lnSpc>
                <a:spcPct val="100000"/>
              </a:lnSpc>
            </a:pPr>
            <a:endParaRPr b="0" lang="it-IT" sz="1800" spc="-1" strike="noStrike">
              <a:latin typeface="Arial"/>
            </a:endParaRPr>
          </a:p>
          <a:p>
            <a:pPr algn="just">
              <a:lnSpc>
                <a:spcPct val="100000"/>
              </a:lnSpc>
            </a:pPr>
            <a:r>
              <a:rPr b="1" lang="it-IT" sz="1800" spc="-1" strike="noStrike">
                <a:solidFill>
                  <a:srgbClr val="000000"/>
                </a:solidFill>
                <a:latin typeface="Corbel"/>
                <a:ea typeface="DejaVu Sans"/>
              </a:rPr>
              <a:t>Context</a:t>
            </a:r>
            <a:r>
              <a:rPr b="0" lang="it-IT" sz="1800" spc="-1" strike="noStrike">
                <a:solidFill>
                  <a:srgbClr val="000000"/>
                </a:solidFill>
                <a:latin typeface="Corbel"/>
                <a:ea typeface="DejaVu Sans"/>
              </a:rPr>
              <a:t>: E’ un modulo costruito sulle solide basi fornite dai modulo Core e Beans ed è un mezzo per accedere a tutti gli oggetti definiti e configurati.</a:t>
            </a:r>
            <a:br/>
            <a:r>
              <a:rPr b="0" lang="it-IT" sz="1800" spc="-1" strike="noStrike">
                <a:solidFill>
                  <a:srgbClr val="000000"/>
                </a:solidFill>
                <a:latin typeface="Corbel"/>
                <a:ea typeface="DejaVu Sans"/>
              </a:rPr>
              <a:t>L’interfaccia ApplicationContext è il punto focare di tale modulo.</a:t>
            </a:r>
            <a:endParaRPr b="0" lang="it-IT" sz="1800" spc="-1" strike="noStrike">
              <a:latin typeface="Arial"/>
            </a:endParaRPr>
          </a:p>
          <a:p>
            <a:pPr algn="just">
              <a:lnSpc>
                <a:spcPct val="100000"/>
              </a:lnSpc>
            </a:pPr>
            <a:r>
              <a:rPr b="1" lang="it-IT" sz="1800" spc="-1" strike="noStrike">
                <a:solidFill>
                  <a:srgbClr val="000000"/>
                </a:solidFill>
                <a:latin typeface="Corbel"/>
                <a:ea typeface="DejaVu Sans"/>
              </a:rPr>
              <a:t>Expression Language</a:t>
            </a:r>
            <a:r>
              <a:rPr b="0" lang="it-IT" sz="1800" spc="-1" strike="noStrike">
                <a:solidFill>
                  <a:srgbClr val="000000"/>
                </a:solidFill>
                <a:latin typeface="Corbel"/>
                <a:ea typeface="DejaVu Sans"/>
              </a:rPr>
              <a:t>: E’ un modulo che fornisce un potente expression lanaguage per eseguire query e manipolare oggetti a runtime</a:t>
            </a:r>
            <a:endParaRPr b="0" lang="it-IT" sz="1800" spc="-1" strike="noStrike">
              <a:latin typeface="Arial"/>
            </a:endParaRPr>
          </a:p>
          <a:p>
            <a:pPr>
              <a:lnSpc>
                <a:spcPct val="100000"/>
              </a:lnSpc>
            </a:pPr>
            <a:endParaRPr b="0" lang="it-IT" sz="18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6786000" y="96480"/>
            <a:ext cx="3139200" cy="57600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28" name="CustomShape 2"/>
          <p:cNvSpPr/>
          <p:nvPr/>
        </p:nvSpPr>
        <p:spPr>
          <a:xfrm>
            <a:off x="435960" y="810720"/>
            <a:ext cx="9285480" cy="551592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Data Access/Integration:</a:t>
            </a:r>
            <a:endParaRPr b="0" lang="it-IT" sz="1800" spc="-1" strike="noStrike">
              <a:latin typeface="Arial"/>
            </a:endParaRPr>
          </a:p>
          <a:p>
            <a:pPr>
              <a:lnSpc>
                <a:spcPct val="100000"/>
              </a:lnSpc>
            </a:pPr>
            <a:r>
              <a:rPr b="0" lang="it-IT" sz="1800" spc="-1" strike="noStrike">
                <a:solidFill>
                  <a:srgbClr val="000000"/>
                </a:solidFill>
                <a:latin typeface="Corbel"/>
                <a:ea typeface="DejaVu Sans"/>
              </a:rPr>
              <a:t>Il livello Data Access/Integration è composto dai seguenti moduli: </a:t>
            </a:r>
            <a:r>
              <a:rPr b="1" lang="it-IT" sz="1800" spc="-1" strike="noStrike">
                <a:solidFill>
                  <a:srgbClr val="000000"/>
                </a:solidFill>
                <a:latin typeface="Corbel"/>
                <a:ea typeface="DejaVu Sans"/>
              </a:rPr>
              <a:t>JDBC</a:t>
            </a: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ORM</a:t>
            </a: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JMS </a:t>
            </a:r>
            <a:r>
              <a:rPr b="0" lang="it-IT" sz="1800" spc="-1" strike="noStrike">
                <a:solidFill>
                  <a:srgbClr val="000000"/>
                </a:solidFill>
                <a:latin typeface="Corbel"/>
                <a:ea typeface="DejaVu Sans"/>
              </a:rPr>
              <a:t>e </a:t>
            </a:r>
            <a:r>
              <a:rPr b="1" lang="it-IT" sz="1800" spc="-1" strike="noStrike">
                <a:solidFill>
                  <a:srgbClr val="000000"/>
                </a:solidFill>
                <a:latin typeface="Corbel"/>
                <a:ea typeface="DejaVu Sans"/>
              </a:rPr>
              <a:t>Transaction</a:t>
            </a:r>
            <a:r>
              <a:rPr b="0" lang="it-IT" sz="1800" spc="-1" strike="noStrike">
                <a:solidFill>
                  <a:srgbClr val="000000"/>
                </a:solidFill>
                <a:latin typeface="Corbel"/>
                <a:ea typeface="DejaVu Sans"/>
              </a:rPr>
              <a:t>, di seguito i dettagli su tali moduli:</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JDBC</a:t>
            </a:r>
            <a:r>
              <a:rPr b="0" lang="it-IT" sz="1800" spc="-1" strike="noStrike">
                <a:solidFill>
                  <a:srgbClr val="000000"/>
                </a:solidFill>
                <a:latin typeface="Corbel"/>
                <a:ea typeface="DejaVu Sans"/>
              </a:rPr>
              <a:t>: e’ un modulo che </a:t>
            </a:r>
            <a:r>
              <a:rPr b="1" lang="it-IT" sz="1800" spc="-1" strike="noStrike">
                <a:solidFill>
                  <a:srgbClr val="000000"/>
                </a:solidFill>
                <a:latin typeface="Corbel"/>
                <a:ea typeface="DejaVu Sans"/>
              </a:rPr>
              <a:t>fornisce un livello di astrazione a JDBC</a:t>
            </a:r>
            <a:r>
              <a:rPr b="0" lang="it-IT" sz="1800" spc="-1" strike="noStrike">
                <a:solidFill>
                  <a:srgbClr val="000000"/>
                </a:solidFill>
                <a:latin typeface="Corbel"/>
                <a:ea typeface="DejaVu Sans"/>
              </a:rPr>
              <a:t> che elimina la necessità di implementare a mano tutto il codice necessario a JDBC.</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ORM</a:t>
            </a:r>
            <a:r>
              <a:rPr b="0" lang="it-IT" sz="1800" spc="-1" strike="noStrike">
                <a:solidFill>
                  <a:srgbClr val="000000"/>
                </a:solidFill>
                <a:latin typeface="Corbel"/>
                <a:ea typeface="DejaVu Sans"/>
              </a:rPr>
              <a:t>: modulo che fornisce un livello di integrazione con alcune popolari API che implementano il</a:t>
            </a:r>
            <a:r>
              <a:rPr b="1" lang="it-IT" sz="1800" spc="-1" strike="noStrike">
                <a:solidFill>
                  <a:srgbClr val="000000"/>
                </a:solidFill>
                <a:latin typeface="Corbel"/>
                <a:ea typeface="DejaVu Sans"/>
              </a:rPr>
              <a:t>mapping tra oggetti Java e tabelle di un database relazionali</a:t>
            </a:r>
            <a:r>
              <a:rPr b="0" lang="it-IT" sz="1800" spc="-1" strike="noStrike">
                <a:solidFill>
                  <a:srgbClr val="000000"/>
                </a:solidFill>
                <a:latin typeface="Corbel"/>
                <a:ea typeface="DejaVu Sans"/>
              </a:rPr>
              <a:t>.</a:t>
            </a:r>
            <a:br/>
            <a:r>
              <a:rPr b="0" lang="it-IT" sz="1800" spc="-1" strike="noStrike">
                <a:solidFill>
                  <a:srgbClr val="000000"/>
                </a:solidFill>
                <a:latin typeface="Corbel"/>
                <a:ea typeface="DejaVu Sans"/>
              </a:rPr>
              <a:t>Tali API includono il supporto a </a:t>
            </a:r>
            <a:r>
              <a:rPr b="1" lang="it-IT" sz="1800" spc="-1" strike="noStrike">
                <a:solidFill>
                  <a:srgbClr val="000000"/>
                </a:solidFill>
                <a:latin typeface="Corbel"/>
                <a:ea typeface="DejaVu Sans"/>
              </a:rPr>
              <a:t>JPA</a:t>
            </a: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JDO</a:t>
            </a: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Hibernat</a:t>
            </a:r>
            <a:r>
              <a:rPr b="0" lang="it-IT" sz="1800" spc="-1" strike="noStrike">
                <a:solidFill>
                  <a:srgbClr val="000000"/>
                </a:solidFill>
                <a:latin typeface="Corbel"/>
                <a:ea typeface="DejaVu Sans"/>
              </a:rPr>
              <a:t>e e </a:t>
            </a:r>
            <a:r>
              <a:rPr b="1" lang="it-IT" sz="1800" spc="-1" strike="noStrike">
                <a:solidFill>
                  <a:srgbClr val="000000"/>
                </a:solidFill>
                <a:latin typeface="Corbel"/>
                <a:ea typeface="DejaVu Sans"/>
              </a:rPr>
              <a:t>iBatis</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OXM</a:t>
            </a:r>
            <a:r>
              <a:rPr b="0" lang="it-IT" sz="1800" spc="-1" strike="noStrike">
                <a:solidFill>
                  <a:srgbClr val="000000"/>
                </a:solidFill>
                <a:latin typeface="Corbel"/>
                <a:ea typeface="DejaVu Sans"/>
              </a:rPr>
              <a:t>: modulo che fornisce un livello di astrazione che supporta il </a:t>
            </a:r>
            <a:r>
              <a:rPr b="1" lang="it-IT" sz="1800" spc="-1" strike="noStrike">
                <a:solidFill>
                  <a:srgbClr val="000000"/>
                </a:solidFill>
                <a:latin typeface="Corbel"/>
                <a:ea typeface="DejaVu Sans"/>
              </a:rPr>
              <a:t>mapping tra oggetti Java e documenti XML</a:t>
            </a:r>
            <a:r>
              <a:rPr b="0" lang="it-IT" sz="1800" spc="-1" strike="noStrike">
                <a:solidFill>
                  <a:srgbClr val="000000"/>
                </a:solidFill>
                <a:latin typeface="Corbel"/>
                <a:ea typeface="DejaVu Sans"/>
              </a:rPr>
              <a:t>, fornisce implementazioni di </a:t>
            </a:r>
            <a:r>
              <a:rPr b="1" lang="it-IT" sz="1800" spc="-1" strike="noStrike">
                <a:solidFill>
                  <a:srgbClr val="000000"/>
                </a:solidFill>
                <a:latin typeface="Corbel"/>
                <a:ea typeface="DejaVu Sans"/>
              </a:rPr>
              <a:t>JAXB</a:t>
            </a: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Castor</a:t>
            </a: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XMLBeans</a:t>
            </a: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JiBX</a:t>
            </a:r>
            <a:r>
              <a:rPr b="0" lang="it-IT" sz="1800" spc="-1" strike="noStrike">
                <a:solidFill>
                  <a:srgbClr val="000000"/>
                </a:solidFill>
                <a:latin typeface="Corbel"/>
                <a:ea typeface="DejaVu Sans"/>
              </a:rPr>
              <a:t> ed </a:t>
            </a:r>
            <a:r>
              <a:rPr b="1" lang="it-IT" sz="1800" spc="-1" strike="noStrike">
                <a:solidFill>
                  <a:srgbClr val="000000"/>
                </a:solidFill>
                <a:latin typeface="Corbel"/>
                <a:ea typeface="DejaVu Sans"/>
              </a:rPr>
              <a:t>XStream</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JMS</a:t>
            </a:r>
            <a:r>
              <a:rPr b="0" lang="it-IT" sz="1800" spc="-1" strike="noStrike">
                <a:solidFill>
                  <a:srgbClr val="000000"/>
                </a:solidFill>
                <a:latin typeface="Corbel"/>
                <a:ea typeface="DejaVu Sans"/>
              </a:rPr>
              <a:t>: modulo che fornisce il </a:t>
            </a:r>
            <a:r>
              <a:rPr b="1" lang="it-IT" sz="1800" spc="-1" strike="noStrike">
                <a:solidFill>
                  <a:srgbClr val="000000"/>
                </a:solidFill>
                <a:latin typeface="Corbel"/>
                <a:ea typeface="DejaVu Sans"/>
              </a:rPr>
              <a:t>Java Messaging Service</a:t>
            </a:r>
            <a:r>
              <a:rPr b="0" lang="it-IT" sz="1800" spc="-1" strike="noStrike">
                <a:solidFill>
                  <a:srgbClr val="000000"/>
                </a:solidFill>
                <a:latin typeface="Corbel"/>
                <a:ea typeface="DejaVu Sans"/>
              </a:rPr>
              <a:t>, contiene funzionalità per produrre e consumare messages.</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Transaction</a:t>
            </a:r>
            <a:r>
              <a:rPr b="0" lang="it-IT" sz="1800" spc="-1" strike="noStrike">
                <a:solidFill>
                  <a:srgbClr val="000000"/>
                </a:solidFill>
                <a:latin typeface="Corbel"/>
                <a:ea typeface="DejaVu Sans"/>
              </a:rPr>
              <a:t>: modulo che fornisce un</a:t>
            </a:r>
            <a:r>
              <a:rPr b="1" lang="it-IT" sz="1800" spc="-1" strike="noStrike">
                <a:solidFill>
                  <a:srgbClr val="000000"/>
                </a:solidFill>
                <a:latin typeface="Corbel"/>
                <a:ea typeface="DejaVu Sans"/>
              </a:rPr>
              <a:t> supporto per la gestione delle transazioni dischiarative</a:t>
            </a:r>
            <a:r>
              <a:rPr b="0" lang="it-IT" sz="1800" spc="-1" strike="noStrike">
                <a:solidFill>
                  <a:srgbClr val="000000"/>
                </a:solidFill>
                <a:latin typeface="Corbel"/>
                <a:ea typeface="DejaVu Sans"/>
              </a:rPr>
              <a:t>per classi che implementano interfacce speciali e per tutti i POJO.</a:t>
            </a:r>
            <a:endParaRPr b="0" lang="it-IT" sz="18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6786000" y="96480"/>
            <a:ext cx="3139200" cy="57600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30" name="CustomShape 2"/>
          <p:cNvSpPr/>
          <p:nvPr/>
        </p:nvSpPr>
        <p:spPr>
          <a:xfrm>
            <a:off x="356760" y="810720"/>
            <a:ext cx="9206280" cy="506232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Web:</a:t>
            </a:r>
            <a:br/>
            <a:r>
              <a:rPr b="0" lang="it-IT" sz="1800" spc="-1" strike="noStrike">
                <a:solidFill>
                  <a:srgbClr val="000000"/>
                </a:solidFill>
                <a:latin typeface="Corbel"/>
                <a:ea typeface="DejaVu Sans"/>
              </a:rPr>
              <a:t>Il livello Web è formato dai seguenti moduli: </a:t>
            </a:r>
            <a:r>
              <a:rPr b="1" lang="it-IT" sz="1800" spc="-1" strike="noStrike">
                <a:solidFill>
                  <a:srgbClr val="000000"/>
                </a:solidFill>
                <a:latin typeface="Corbel"/>
                <a:ea typeface="DejaVu Sans"/>
              </a:rPr>
              <a:t>Web</a:t>
            </a: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Web-Servlet</a:t>
            </a: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Web-Struts</a:t>
            </a:r>
            <a:r>
              <a:rPr b="0" lang="it-IT" sz="1800" spc="-1" strike="noStrike">
                <a:solidFill>
                  <a:srgbClr val="000000"/>
                </a:solidFill>
                <a:latin typeface="Corbel"/>
                <a:ea typeface="DejaVu Sans"/>
              </a:rPr>
              <a:t> e </a:t>
            </a:r>
            <a:r>
              <a:rPr b="1" lang="it-IT" sz="1800" spc="-1" strike="noStrike">
                <a:solidFill>
                  <a:srgbClr val="000000"/>
                </a:solidFill>
                <a:latin typeface="Corbel"/>
                <a:ea typeface="DejaVu Sans"/>
              </a:rPr>
              <a:t>Web-Portlet</a:t>
            </a:r>
            <a:r>
              <a:rPr b="0" lang="it-IT" sz="1800" spc="-1" strike="noStrike">
                <a:solidFill>
                  <a:srgbClr val="000000"/>
                </a:solidFill>
                <a:latin typeface="Corbel"/>
                <a:ea typeface="DejaVu Sans"/>
              </a:rPr>
              <a:t>, di seguito i dettagli per ciascun modulo:</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Web</a:t>
            </a:r>
            <a:r>
              <a:rPr b="0" lang="it-IT" sz="1800" spc="-1" strike="noStrike">
                <a:solidFill>
                  <a:srgbClr val="000000"/>
                </a:solidFill>
                <a:latin typeface="Corbel"/>
                <a:ea typeface="DejaVu Sans"/>
              </a:rPr>
              <a:t>: modulo che fornisce le funzioni di integrazione base orientate al web, come ad esempio la funzione </a:t>
            </a:r>
            <a:r>
              <a:rPr b="1" lang="it-IT" sz="1800" spc="-1" strike="noStrike">
                <a:solidFill>
                  <a:srgbClr val="000000"/>
                </a:solidFill>
                <a:latin typeface="Corbel"/>
                <a:ea typeface="DejaVu Sans"/>
              </a:rPr>
              <a:t>multipart file-upload</a:t>
            </a:r>
            <a:r>
              <a:rPr b="0" lang="it-IT" sz="1800" spc="-1" strike="noStrike">
                <a:solidFill>
                  <a:srgbClr val="000000"/>
                </a:solidFill>
                <a:latin typeface="Corbel"/>
                <a:ea typeface="DejaVu Sans"/>
              </a:rPr>
              <a:t> e l’</a:t>
            </a:r>
            <a:r>
              <a:rPr b="1" lang="it-IT" sz="1800" spc="-1" strike="noStrike">
                <a:solidFill>
                  <a:srgbClr val="000000"/>
                </a:solidFill>
                <a:latin typeface="Corbel"/>
                <a:ea typeface="DejaVu Sans"/>
              </a:rPr>
              <a:t>inizializzazione dello IoC container facente uso di servlet listeners</a:t>
            </a:r>
            <a:r>
              <a:rPr b="0" lang="it-IT" sz="1800" spc="-1" strike="noStrike">
                <a:solidFill>
                  <a:srgbClr val="000000"/>
                </a:solidFill>
                <a:latin typeface="Corbel"/>
                <a:ea typeface="DejaVu Sans"/>
              </a:rPr>
              <a:t> ed un </a:t>
            </a:r>
            <a:r>
              <a:rPr b="1" lang="it-IT" sz="1800" spc="-1" strike="noStrike">
                <a:solidFill>
                  <a:srgbClr val="000000"/>
                </a:solidFill>
                <a:latin typeface="Corbel"/>
                <a:ea typeface="DejaVu Sans"/>
              </a:rPr>
              <a:t>application context orientato al web</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Web-Servlet</a:t>
            </a:r>
            <a:r>
              <a:rPr b="0" lang="it-IT" sz="1800" spc="-1" strike="noStrike">
                <a:solidFill>
                  <a:srgbClr val="000000"/>
                </a:solidFill>
                <a:latin typeface="Corbel"/>
                <a:ea typeface="DejaVu Sans"/>
              </a:rPr>
              <a:t>: modulo che contiene l’implementazione del pattern </a:t>
            </a:r>
            <a:r>
              <a:rPr b="1" lang="it-IT" sz="1800" spc="-1" strike="noStrike">
                <a:solidFill>
                  <a:srgbClr val="000000"/>
                </a:solidFill>
                <a:latin typeface="Corbel"/>
                <a:ea typeface="DejaVu Sans"/>
              </a:rPr>
              <a:t>Model-View-Contoller</a:t>
            </a: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MVC</a:t>
            </a:r>
            <a:r>
              <a:rPr b="0" lang="it-IT" sz="1800" spc="-1" strike="noStrike">
                <a:solidFill>
                  <a:srgbClr val="000000"/>
                </a:solidFill>
                <a:latin typeface="Corbel"/>
                <a:ea typeface="DejaVu Sans"/>
              </a:rPr>
              <a:t>) per sviluppare Web Application.</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Web-Struts</a:t>
            </a:r>
            <a:r>
              <a:rPr b="0" lang="it-IT" sz="1800" spc="-1" strike="noStrike">
                <a:solidFill>
                  <a:srgbClr val="000000"/>
                </a:solidFill>
                <a:latin typeface="Corbel"/>
                <a:ea typeface="DejaVu Sans"/>
              </a:rPr>
              <a:t>: modulo che contiene le </a:t>
            </a:r>
            <a:r>
              <a:rPr b="1" lang="it-IT" sz="1800" spc="-1" strike="noStrike">
                <a:solidFill>
                  <a:srgbClr val="000000"/>
                </a:solidFill>
                <a:latin typeface="Corbel"/>
                <a:ea typeface="DejaVu Sans"/>
              </a:rPr>
              <a:t>classi di supporto per integrare un’applicazione Struts all’interno di un’applicazione Spring</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Web-Portlet</a:t>
            </a:r>
            <a:r>
              <a:rPr b="0" lang="it-IT" sz="1800" spc="-1" strike="noStrike">
                <a:solidFill>
                  <a:srgbClr val="000000"/>
                </a:solidFill>
                <a:latin typeface="Corbel"/>
                <a:ea typeface="DejaVu Sans"/>
              </a:rPr>
              <a:t>: modulo che fornisce un’</a:t>
            </a:r>
            <a:r>
              <a:rPr b="1" lang="it-IT" sz="1800" spc="-1" strike="noStrike">
                <a:solidFill>
                  <a:srgbClr val="000000"/>
                </a:solidFill>
                <a:latin typeface="Corbel"/>
                <a:ea typeface="DejaVu Sans"/>
              </a:rPr>
              <a:t>implementazione MVC da usare nello sviluppo di una web application basata su portlet</a:t>
            </a:r>
            <a:r>
              <a:rPr b="0" lang="it-IT" sz="1800" spc="-1" strike="noStrike">
                <a:solidFill>
                  <a:srgbClr val="000000"/>
                </a:solidFill>
                <a:latin typeface="Corbel"/>
                <a:ea typeface="DejaVu Sans"/>
              </a:rPr>
              <a:t>. Tale modulo ripropone in tale modello di sviluppo le funzionalità del modulo Web-Servlet.</a:t>
            </a:r>
            <a:endParaRPr b="0" lang="it-IT" sz="18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6786000" y="96480"/>
            <a:ext cx="3139200" cy="57600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32" name="CustomShape 2"/>
          <p:cNvSpPr/>
          <p:nvPr/>
        </p:nvSpPr>
        <p:spPr>
          <a:xfrm>
            <a:off x="356760" y="810720"/>
            <a:ext cx="9206280" cy="483552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Miscellaneous:</a:t>
            </a:r>
            <a:endParaRPr b="0" lang="it-IT" sz="1800" spc="-1" strike="noStrike">
              <a:latin typeface="Arial"/>
            </a:endParaRPr>
          </a:p>
          <a:p>
            <a:pPr>
              <a:lnSpc>
                <a:spcPct val="100000"/>
              </a:lnSpc>
            </a:pPr>
            <a:r>
              <a:rPr b="0" lang="it-IT" sz="1800" spc="-1" strike="noStrike">
                <a:solidFill>
                  <a:srgbClr val="000000"/>
                </a:solidFill>
                <a:latin typeface="Corbel"/>
                <a:ea typeface="DejaVu Sans"/>
              </a:rPr>
              <a:t>Ci sono pochi altri importanti moduli come </a:t>
            </a:r>
            <a:r>
              <a:rPr b="1" lang="it-IT" sz="1800" spc="-1" strike="noStrike">
                <a:solidFill>
                  <a:srgbClr val="000000"/>
                </a:solidFill>
                <a:latin typeface="Corbel"/>
                <a:ea typeface="DejaVu Sans"/>
              </a:rPr>
              <a:t>AOP</a:t>
            </a: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Aspects</a:t>
            </a: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Instrumentation</a:t>
            </a: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Web</a:t>
            </a:r>
            <a:r>
              <a:rPr b="0" lang="it-IT" sz="1800" spc="-1" strike="noStrike">
                <a:solidFill>
                  <a:srgbClr val="000000"/>
                </a:solidFill>
                <a:latin typeface="Corbel"/>
                <a:ea typeface="DejaVu Sans"/>
              </a:rPr>
              <a:t> e </a:t>
            </a:r>
            <a:r>
              <a:rPr b="1" lang="it-IT" sz="1800" spc="-1" strike="noStrike">
                <a:solidFill>
                  <a:srgbClr val="000000"/>
                </a:solidFill>
                <a:latin typeface="Corbel"/>
                <a:ea typeface="DejaVu Sans"/>
              </a:rPr>
              <a:t>Test</a:t>
            </a:r>
            <a:r>
              <a:rPr b="0" lang="it-IT" sz="1800" spc="-1" strike="noStrike">
                <a:solidFill>
                  <a:srgbClr val="000000"/>
                </a:solidFill>
                <a:latin typeface="Corbel"/>
                <a:ea typeface="DejaVu Sans"/>
              </a:rPr>
              <a:t>, di seguito i dettagli per ciascun modulo:</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AOP</a:t>
            </a:r>
            <a:r>
              <a:rPr b="0" lang="it-IT" sz="1800" spc="-1" strike="noStrike">
                <a:solidFill>
                  <a:srgbClr val="000000"/>
                </a:solidFill>
                <a:latin typeface="Corbel"/>
                <a:ea typeface="DejaVu Sans"/>
              </a:rPr>
              <a:t>: modulo che fornisce l’i</a:t>
            </a:r>
            <a:r>
              <a:rPr b="1" lang="it-IT" sz="1800" spc="-1" strike="noStrike">
                <a:solidFill>
                  <a:srgbClr val="000000"/>
                </a:solidFill>
                <a:latin typeface="Corbel"/>
                <a:ea typeface="DejaVu Sans"/>
              </a:rPr>
              <a:t>mplementazione per la programmazione orientata agli aspetti</a:t>
            </a:r>
            <a:r>
              <a:rPr b="0" lang="it-IT" sz="1800" spc="-1" strike="noStrike">
                <a:solidFill>
                  <a:srgbClr val="000000"/>
                </a:solidFill>
                <a:latin typeface="Corbel"/>
                <a:ea typeface="DejaVu Sans"/>
              </a:rPr>
              <a:t>permettendo allo sviluppatore di definire metodi intercettatori per disaccoppiare in maniera pulita codice che implementa funzionalità che dovrebbero essere separate.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Aspects</a:t>
            </a:r>
            <a:r>
              <a:rPr b="0" lang="it-IT" sz="1800" spc="-1" strike="noStrike">
                <a:solidFill>
                  <a:srgbClr val="000000"/>
                </a:solidFill>
                <a:latin typeface="Corbel"/>
                <a:ea typeface="DejaVu Sans"/>
              </a:rPr>
              <a:t>: modulo che fornisce l’</a:t>
            </a:r>
            <a:r>
              <a:rPr b="1" lang="it-IT" sz="1800" spc="-1" strike="noStrike">
                <a:solidFill>
                  <a:srgbClr val="000000"/>
                </a:solidFill>
                <a:latin typeface="Corbel"/>
                <a:ea typeface="DejaVu Sans"/>
              </a:rPr>
              <a:t>integrazione con AspectJ</a:t>
            </a:r>
            <a:r>
              <a:rPr b="0" lang="it-IT" sz="1800" spc="-1" strike="noStrike">
                <a:solidFill>
                  <a:srgbClr val="000000"/>
                </a:solidFill>
                <a:latin typeface="Corbel"/>
                <a:ea typeface="DejaVu Sans"/>
              </a:rPr>
              <a:t> che è un Framework per la programmazione orientata agli asptti potente e maturo.</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Instrumentation</a:t>
            </a:r>
            <a:r>
              <a:rPr b="0" lang="it-IT" sz="1800" spc="-1" strike="noStrike">
                <a:solidFill>
                  <a:srgbClr val="000000"/>
                </a:solidFill>
                <a:latin typeface="Corbel"/>
                <a:ea typeface="DejaVu Sans"/>
              </a:rPr>
              <a:t>: modulo che fornisce classi di </a:t>
            </a:r>
            <a:r>
              <a:rPr b="1" lang="it-IT" sz="1800" spc="-1" strike="noStrike">
                <a:solidFill>
                  <a:srgbClr val="000000"/>
                </a:solidFill>
                <a:latin typeface="Corbel"/>
                <a:ea typeface="DejaVu Sans"/>
              </a:rPr>
              <a:t>orchestrazione e delle classi caricatore da usare in determinati application server</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Test</a:t>
            </a:r>
            <a:r>
              <a:rPr b="0" lang="it-IT" sz="1800" spc="-1" strike="noStrike">
                <a:solidFill>
                  <a:srgbClr val="000000"/>
                </a:solidFill>
                <a:latin typeface="Corbel"/>
                <a:ea typeface="DejaVu Sans"/>
              </a:rPr>
              <a:t>: modulo che fornisce il </a:t>
            </a:r>
            <a:r>
              <a:rPr b="1" lang="it-IT" sz="1800" spc="-1" strike="noStrike">
                <a:solidFill>
                  <a:srgbClr val="000000"/>
                </a:solidFill>
                <a:latin typeface="Corbel"/>
                <a:ea typeface="DejaVu Sans"/>
              </a:rPr>
              <a:t>supporto di testing</a:t>
            </a:r>
            <a:r>
              <a:rPr b="0" lang="it-IT" sz="1800" spc="-1" strike="noStrike">
                <a:solidFill>
                  <a:srgbClr val="000000"/>
                </a:solidFill>
                <a:latin typeface="Corbel"/>
                <a:ea typeface="DejaVu Sans"/>
              </a:rPr>
              <a:t> dei componenti Spring facendo uso dei Framework di testing </a:t>
            </a:r>
            <a:r>
              <a:rPr b="1" lang="it-IT" sz="1800" spc="-1" strike="noStrike">
                <a:solidFill>
                  <a:srgbClr val="000000"/>
                </a:solidFill>
                <a:latin typeface="Corbel"/>
                <a:ea typeface="DejaVu Sans"/>
              </a:rPr>
              <a:t>JUnit</a:t>
            </a:r>
            <a:r>
              <a:rPr b="0" lang="it-IT" sz="1800" spc="-1" strike="noStrike">
                <a:solidFill>
                  <a:srgbClr val="000000"/>
                </a:solidFill>
                <a:latin typeface="Corbel"/>
                <a:ea typeface="DejaVu Sans"/>
              </a:rPr>
              <a:t> e </a:t>
            </a:r>
            <a:r>
              <a:rPr b="1" lang="it-IT" sz="1800" spc="-1" strike="noStrike">
                <a:solidFill>
                  <a:srgbClr val="000000"/>
                </a:solidFill>
                <a:latin typeface="Corbel"/>
                <a:ea typeface="DejaVu Sans"/>
              </a:rPr>
              <a:t>TestNG</a:t>
            </a:r>
            <a:r>
              <a:rPr b="0" lang="it-IT" sz="1800" spc="-1" strike="noStrike">
                <a:solidFill>
                  <a:srgbClr val="000000"/>
                </a:solidFill>
                <a:latin typeface="Corbel"/>
                <a:ea typeface="DejaVu Sans"/>
              </a:rPr>
              <a:t>.</a:t>
            </a:r>
            <a:endParaRPr b="0" lang="it-IT" sz="18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6786000" y="96480"/>
            <a:ext cx="3139200" cy="57600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34" name="CustomShape 2"/>
          <p:cNvSpPr/>
          <p:nvPr/>
        </p:nvSpPr>
        <p:spPr>
          <a:xfrm>
            <a:off x="198000" y="505440"/>
            <a:ext cx="9206280" cy="3002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Progetto di Hello World in Spring gestito con Maven</a:t>
            </a:r>
            <a:endParaRPr b="0" lang="it-IT" sz="1800" spc="-1" strike="noStrike">
              <a:latin typeface="Arial"/>
            </a:endParaRPr>
          </a:p>
        </p:txBody>
      </p:sp>
      <p:sp>
        <p:nvSpPr>
          <p:cNvPr id="135" name="CustomShape 3"/>
          <p:cNvSpPr/>
          <p:nvPr/>
        </p:nvSpPr>
        <p:spPr>
          <a:xfrm>
            <a:off x="198000" y="844920"/>
            <a:ext cx="9523440" cy="39283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I passi da seguire per creare il progetto sono i seguenti:</a:t>
            </a:r>
            <a:endParaRPr b="0" lang="it-IT" sz="1800" spc="-1" strike="noStrike">
              <a:latin typeface="Arial"/>
            </a:endParaRPr>
          </a:p>
          <a:p>
            <a:pPr>
              <a:lnSpc>
                <a:spcPct val="100000"/>
              </a:lnSpc>
            </a:pPr>
            <a:endParaRPr b="0" lang="it-IT" sz="1800" spc="-1" strike="noStrike">
              <a:latin typeface="Arial"/>
            </a:endParaRPr>
          </a:p>
          <a:p>
            <a:pPr marL="285840" indent="-284040">
              <a:lnSpc>
                <a:spcPct val="100000"/>
              </a:lnSpc>
              <a:buClr>
                <a:srgbClr val="000000"/>
              </a:buClr>
              <a:buFont typeface="Arial"/>
              <a:buChar char="•"/>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Aprire Eclipse.</a:t>
            </a:r>
            <a:endParaRPr b="0" lang="it-IT" sz="1800" spc="-1" strike="noStrike">
              <a:latin typeface="Arial"/>
            </a:endParaRPr>
          </a:p>
          <a:p>
            <a:pPr marL="285840" indent="-284040">
              <a:lnSpc>
                <a:spcPct val="100000"/>
              </a:lnSpc>
              <a:buClr>
                <a:srgbClr val="000000"/>
              </a:buClr>
              <a:buFont typeface="Arial"/>
              <a:buChar char="•"/>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Premere “Ctrl + N” per creare un nuovo progetto.</a:t>
            </a:r>
            <a:endParaRPr b="0" lang="it-IT" sz="1800" spc="-1" strike="noStrike">
              <a:latin typeface="Arial"/>
            </a:endParaRPr>
          </a:p>
          <a:p>
            <a:pPr marL="285840" indent="-284040">
              <a:lnSpc>
                <a:spcPct val="100000"/>
              </a:lnSpc>
              <a:buClr>
                <a:srgbClr val="000000"/>
              </a:buClr>
              <a:buFont typeface="Arial"/>
              <a:buChar char="•"/>
            </a:pPr>
            <a:r>
              <a:rPr b="0" lang="it-IT" sz="1800" spc="-1" strike="noStrike">
                <a:solidFill>
                  <a:srgbClr val="000000"/>
                </a:solidFill>
                <a:latin typeface="Corbel"/>
                <a:ea typeface="DejaVu Sans"/>
              </a:rPr>
              <a:t>Aprire l’elemento Maven e selezionare “Maven Project“. Clickate Next.</a:t>
            </a:r>
            <a:endParaRPr b="0" lang="it-IT" sz="1800" spc="-1" strike="noStrike">
              <a:latin typeface="Arial"/>
            </a:endParaRPr>
          </a:p>
          <a:p>
            <a:pPr marL="285840" indent="-284040">
              <a:lnSpc>
                <a:spcPct val="100000"/>
              </a:lnSpc>
              <a:buClr>
                <a:srgbClr val="000000"/>
              </a:buClr>
              <a:buFont typeface="Arial"/>
              <a:buChar char="•"/>
            </a:pPr>
            <a:r>
              <a:rPr b="0" lang="it-IT" sz="1800" spc="-1" strike="noStrike">
                <a:solidFill>
                  <a:srgbClr val="000000"/>
                </a:solidFill>
                <a:latin typeface="Corbel"/>
                <a:ea typeface="DejaVu Sans"/>
              </a:rPr>
              <a:t>Nella prima finestra dello wizard troveremo spuntato solo l’opzione “Use default Workspace location“, lasciare inalterate tali opzioni e clickate su Next.</a:t>
            </a:r>
            <a:endParaRPr b="0" lang="it-IT" sz="1800" spc="-1" strike="noStrike">
              <a:latin typeface="Arial"/>
            </a:endParaRPr>
          </a:p>
          <a:p>
            <a:pPr marL="285840" indent="-284040">
              <a:lnSpc>
                <a:spcPct val="100000"/>
              </a:lnSpc>
              <a:buClr>
                <a:srgbClr val="000000"/>
              </a:buClr>
              <a:buFont typeface="Arial"/>
              <a:buChar char="•"/>
            </a:pPr>
            <a:r>
              <a:rPr b="0" lang="it-IT" sz="1800" spc="-1" strike="noStrike">
                <a:solidFill>
                  <a:srgbClr val="000000"/>
                </a:solidFill>
                <a:latin typeface="Corbel"/>
                <a:ea typeface="DejaVu Sans"/>
              </a:rPr>
              <a:t>Nella seconda finestra dello wizard lasciate il default ArtifactId settato su “maven-archetype-quickstart” e clickate su Next.</a:t>
            </a:r>
            <a:endParaRPr b="0" lang="it-IT" sz="1800" spc="-1" strike="noStrike">
              <a:latin typeface="Arial"/>
            </a:endParaRPr>
          </a:p>
          <a:p>
            <a:pPr marL="285840" indent="-284040">
              <a:lnSpc>
                <a:spcPct val="100000"/>
              </a:lnSpc>
              <a:buClr>
                <a:srgbClr val="000000"/>
              </a:buClr>
              <a:buFont typeface="Arial"/>
              <a:buChar char="•"/>
            </a:pPr>
            <a:r>
              <a:rPr b="0" lang="it-IT" sz="1800" spc="-1" strike="noStrike">
                <a:solidFill>
                  <a:srgbClr val="000000"/>
                </a:solidFill>
                <a:latin typeface="Corbel"/>
                <a:ea typeface="DejaVu Sans"/>
              </a:rPr>
              <a:t>Inserite i seguenti parametri:Group Id: org.andrea.myexample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Artifact  Id: myspringhelloworld</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Version: lasciate 0.0.1-SNAPSHOTClickate su Finish.</a:t>
            </a:r>
            <a:endParaRPr b="0" lang="it-IT" sz="1800" spc="-1" strike="noStrike">
              <a:latin typeface="Arial"/>
            </a:endParaRPr>
          </a:p>
          <a:p>
            <a:pPr marL="285840" indent="-284040">
              <a:lnSpc>
                <a:spcPct val="100000"/>
              </a:lnSpc>
              <a:buClr>
                <a:srgbClr val="000000"/>
              </a:buClr>
              <a:buFont typeface="Arial"/>
              <a:buChar char="•"/>
            </a:pPr>
            <a:r>
              <a:rPr b="0" lang="it-IT" sz="1800" spc="-1" strike="noStrike">
                <a:solidFill>
                  <a:srgbClr val="000000"/>
                </a:solidFill>
                <a:latin typeface="Corbel"/>
                <a:ea typeface="DejaVu Sans"/>
              </a:rPr>
              <a:t>Aprite il file pom.xm e clickate sul tab “Dependencies” per aggiungere le seguenti dipendenze di org.springframework: spring-core, spring-bean, spring-context, spring-context-support).</a:t>
            </a:r>
            <a:endParaRPr b="0" lang="it-IT" sz="1800" spc="-1" strike="noStrike">
              <a:latin typeface="Arial"/>
            </a:endParaRPr>
          </a:p>
          <a:p>
            <a:pPr>
              <a:lnSpc>
                <a:spcPct val="100000"/>
              </a:lnSpc>
            </a:pPr>
            <a:endParaRPr b="0" lang="it-IT" sz="18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6786000" y="96480"/>
            <a:ext cx="3139200" cy="57600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37" name="CustomShape 2"/>
          <p:cNvSpPr/>
          <p:nvPr/>
        </p:nvSpPr>
        <p:spPr>
          <a:xfrm>
            <a:off x="198000" y="505440"/>
            <a:ext cx="9206280" cy="3002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Progetto di Hello World in Spring gestito con Maven</a:t>
            </a:r>
            <a:endParaRPr b="0" lang="it-IT" sz="1800" spc="-1" strike="noStrike">
              <a:latin typeface="Arial"/>
            </a:endParaRPr>
          </a:p>
        </p:txBody>
      </p:sp>
      <p:sp>
        <p:nvSpPr>
          <p:cNvPr id="138" name="CustomShape 3"/>
          <p:cNvSpPr/>
          <p:nvPr/>
        </p:nvSpPr>
        <p:spPr>
          <a:xfrm>
            <a:off x="198000" y="844920"/>
            <a:ext cx="9523440" cy="25675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Abbiamo così creato un nuovo progetto che fà uso di Maven per la gestione del processo di building e vi abbiamo aggiunto le dipendenze del framework Spring necessarie per il funzionamento del nostro progetto.</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All’interno della cartella di STS con nome /src/main/java troviamo il package org.andrea.myexample.myspringhelloworld che contiene una classe chiamata App.java, eliminiamo pure tale classe.</a:t>
            </a: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ESEMPIO LEZIONE 1 </a:t>
            </a:r>
            <a:endParaRPr b="0" lang="it-IT" sz="18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6786000" y="96480"/>
            <a:ext cx="3139200" cy="57600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40" name="CustomShape 2"/>
          <p:cNvSpPr/>
          <p:nvPr/>
        </p:nvSpPr>
        <p:spPr>
          <a:xfrm>
            <a:off x="198000" y="572400"/>
            <a:ext cx="9523440" cy="551592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ApplicationContext</a:t>
            </a:r>
            <a:r>
              <a:rPr b="0" lang="it-IT" sz="1800" spc="-1" strike="noStrike">
                <a:solidFill>
                  <a:srgbClr val="000000"/>
                </a:solidFill>
                <a:latin typeface="Corbel"/>
                <a:ea typeface="DejaVu Sans"/>
              </a:rPr>
              <a:t> è un’interfaccia che fornisce la configurazione per un’applicazione. Tale configurazione è in sola lettura fintanto che l’applicazione è in esecuzione ma può essere ricaricata se l’implementazione usata lo permette.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Nel nostro caso per creare tale oggetto stiamo usando la seguente implementazione di tale interfaccia: </a:t>
            </a:r>
            <a:r>
              <a:rPr b="1" lang="it-IT" sz="1800" spc="-1" strike="noStrike">
                <a:solidFill>
                  <a:srgbClr val="000000"/>
                </a:solidFill>
                <a:latin typeface="Corbel"/>
                <a:ea typeface="DejaVu Sans"/>
              </a:rPr>
              <a:t>ClassPathXmlApplicationContextTale</a:t>
            </a:r>
            <a:r>
              <a:rPr b="0" lang="it-IT" sz="1800" spc="-1" strike="noStrike">
                <a:solidFill>
                  <a:srgbClr val="000000"/>
                </a:solidFill>
                <a:latin typeface="Corbel"/>
                <a:ea typeface="DejaVu Sans"/>
              </a:rPr>
              <a:t> API carica un file di configurazione dei bean usati nel nostro progetto ed eventualmente, basandosi su tale API, si occupa di creare ed inizializzare tutti questi oggetti (come ad esempio i bean mensionati in tale file di configurazione).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Nel nostro progetto tale file di configurazione sarà rappresentato da un file XML chiamato: Beans.xml</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Il secondo passo è quello di recuperare un bean corrispondente ad un oggetto HelloWorld usando il metodo getBean() sul context creato.Tale metodo usa il bean ID per ritornare un oggetto generico che alla fine può essere castato all’actual object HelloWorld. In pratica stiamo recuperando l’oggetto associato al bean avente id “helloWorld” (dichiarato nel file Beans.xml).Una volta che abbiamo l’oggetto possiamo usarlo.</a:t>
            </a:r>
            <a:endParaRPr b="0" lang="it-IT" sz="1800" spc="-1" strike="noStrike">
              <a:latin typeface="Arial"/>
            </a:endParaRPr>
          </a:p>
          <a:p>
            <a:pPr>
              <a:lnSpc>
                <a:spcPct val="100000"/>
              </a:lnSpc>
            </a:pPr>
            <a:endParaRPr b="0" lang="it-IT" sz="18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6786000" y="96480"/>
            <a:ext cx="3139200" cy="57600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42" name="CustomShape 2"/>
          <p:cNvSpPr/>
          <p:nvPr/>
        </p:nvSpPr>
        <p:spPr>
          <a:xfrm>
            <a:off x="198000" y="692640"/>
            <a:ext cx="9682200" cy="37015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Il prossimo passo è quello di creare questo file di configurazione dei bean: si tratta di un file XML che agisce come cemento che lega tra loro i bean insieme definendo come interagiscono tra loro.</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Mettiamo tale file nella cartella di Eclipse: “/src/main/java” (allo stesso livello del nostro package)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In genere gli sviluppatore chiamano tale file con il nome di Beans.xml ma volendo si può dare un nome qualsiasi a tale file.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Il file Beans.xml è usato per assegnare un ID univoco ad ogni bean e per controllare la creazione di oggetti che hanno valori differenti senza impattare sui file sorgente. Ad esempio nel file di configurazione di tale progetto possiamo passare un qualsiasi valore per la variabile “message” potendo così stampare differenti valori di message senza avere nessun impatto sui file HelloWorld.java e MainApp.java</a:t>
            </a:r>
            <a:endParaRPr b="0" lang="it-IT" sz="18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6786000" y="96480"/>
            <a:ext cx="3139200" cy="57600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44" name="CustomShape 2"/>
          <p:cNvSpPr/>
          <p:nvPr/>
        </p:nvSpPr>
        <p:spPr>
          <a:xfrm>
            <a:off x="198000" y="692640"/>
            <a:ext cx="9682200" cy="25675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Analizziamo il significato di tale file: quando l’applicazione Spring viene caricata in memoria, il Framework fà uso di tale file di configurazione per creare tutti i bean definiti in tale file e per assegnargli un ID univoco (come definito all’interno del tag &lt;bean&gt;).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Possiamo usare il tag &lt;property&gt; per passare i valori di più variabili nel momento della creazione di tale oggetto.</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Nel nostro progetto ad esempio, quando l’applicazione viene avviata succede che viene creato l’oggetto HelloWorld avente id=”helloWorld” ed iniettiamo il valore: “Hello World!” alla stringa message in tale classe.</a:t>
            </a:r>
            <a:endParaRPr b="0" lang="it-IT" sz="18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6786000" y="96480"/>
            <a:ext cx="3139200" cy="57600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46" name="CustomShape 2"/>
          <p:cNvSpPr/>
          <p:nvPr/>
        </p:nvSpPr>
        <p:spPr>
          <a:xfrm>
            <a:off x="198000" y="692640"/>
            <a:ext cx="9682200" cy="3002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Spring IoC Container</a:t>
            </a:r>
            <a:endParaRPr b="0" lang="it-IT" sz="1800" spc="-1" strike="noStrike">
              <a:latin typeface="Arial"/>
            </a:endParaRPr>
          </a:p>
        </p:txBody>
      </p:sp>
      <p:pic>
        <p:nvPicPr>
          <p:cNvPr id="147" name="Picture 2" descr=""/>
          <p:cNvPicPr/>
          <p:nvPr/>
        </p:nvPicPr>
        <p:blipFill>
          <a:blip r:embed="rId1"/>
          <a:stretch/>
        </p:blipFill>
        <p:spPr>
          <a:xfrm>
            <a:off x="2451600" y="1405440"/>
            <a:ext cx="5174640" cy="2856960"/>
          </a:xfrm>
          <a:prstGeom prst="rect">
            <a:avLst/>
          </a:prstGeom>
          <a:ln>
            <a:noFill/>
          </a:ln>
        </p:spPr>
      </p:pic>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6786000" y="96480"/>
            <a:ext cx="3139200" cy="57600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93" name="CustomShape 2"/>
          <p:cNvSpPr/>
          <p:nvPr/>
        </p:nvSpPr>
        <p:spPr>
          <a:xfrm>
            <a:off x="-68040" y="717120"/>
            <a:ext cx="4016880" cy="30024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Introduzione al Framework</a:t>
            </a:r>
            <a:endParaRPr b="0" lang="it-IT" sz="1800" spc="-1" strike="noStrike">
              <a:latin typeface="Arial"/>
            </a:endParaRPr>
          </a:p>
        </p:txBody>
      </p:sp>
      <p:sp>
        <p:nvSpPr>
          <p:cNvPr id="94" name="CustomShape 3"/>
          <p:cNvSpPr/>
          <p:nvPr/>
        </p:nvSpPr>
        <p:spPr>
          <a:xfrm>
            <a:off x="356760" y="1227240"/>
            <a:ext cx="9126720" cy="979920"/>
          </a:xfrm>
          <a:prstGeom prst="rect">
            <a:avLst/>
          </a:prstGeom>
          <a:noFill/>
          <a:ln>
            <a:noFill/>
          </a:ln>
        </p:spPr>
        <p:style>
          <a:lnRef idx="0"/>
          <a:fillRef idx="0"/>
          <a:effectRef idx="0"/>
          <a:fontRef idx="minor"/>
        </p:style>
        <p:txBody>
          <a:bodyPr lIns="90000" rIns="90000" tIns="45000" bIns="45000"/>
          <a:p>
            <a:pPr algn="just">
              <a:lnSpc>
                <a:spcPct val="100000"/>
              </a:lnSpc>
            </a:pPr>
            <a:r>
              <a:rPr b="0" lang="it-IT" sz="1800" spc="-1" strike="noStrike">
                <a:solidFill>
                  <a:srgbClr val="000000"/>
                </a:solidFill>
                <a:latin typeface="Corbel"/>
                <a:ea typeface="DejaVu Sans"/>
              </a:rPr>
              <a:t>Spring è uno dei più famosi Framework per lo sviluppo di applicazioni enterprise in Java.  Il Framework Spring viene utilizzato per creare codice avente le seguenti caratteristiche: </a:t>
            </a:r>
            <a:r>
              <a:rPr b="1" lang="it-IT" sz="1800" spc="-1" strike="noStrike">
                <a:solidFill>
                  <a:srgbClr val="000000"/>
                </a:solidFill>
                <a:latin typeface="Corbel"/>
                <a:ea typeface="DejaVu Sans"/>
              </a:rPr>
              <a:t>alte performance</a:t>
            </a: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facilmente testabile</a:t>
            </a:r>
            <a:r>
              <a:rPr b="0" lang="it-IT" sz="1800" spc="-1" strike="noStrike">
                <a:solidFill>
                  <a:srgbClr val="000000"/>
                </a:solidFill>
                <a:latin typeface="Corbel"/>
                <a:ea typeface="DejaVu Sans"/>
              </a:rPr>
              <a:t> e </a:t>
            </a:r>
            <a:r>
              <a:rPr b="1" lang="it-IT" sz="1800" spc="-1" strike="noStrike">
                <a:solidFill>
                  <a:srgbClr val="000000"/>
                </a:solidFill>
                <a:latin typeface="Corbel"/>
                <a:ea typeface="DejaVu Sans"/>
              </a:rPr>
              <a:t>riusabile</a:t>
            </a:r>
            <a:endParaRPr b="0" lang="it-IT" sz="1800" spc="-1" strike="noStrike">
              <a:latin typeface="Arial"/>
            </a:endParaRPr>
          </a:p>
        </p:txBody>
      </p:sp>
      <p:sp>
        <p:nvSpPr>
          <p:cNvPr id="95" name="CustomShape 4"/>
          <p:cNvSpPr/>
          <p:nvPr/>
        </p:nvSpPr>
        <p:spPr>
          <a:xfrm>
            <a:off x="356760" y="2338560"/>
            <a:ext cx="9126720" cy="7531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Il Framework Spring è una piattaforma open source Java, inizialmente scritta da Rod Johnson e rilasciata sotto licenza Apache 2.0 (nel Giugno 2003).</a:t>
            </a:r>
            <a:endParaRPr b="0" lang="it-IT" sz="1800" spc="-1" strike="noStrike">
              <a:latin typeface="Arial"/>
            </a:endParaRPr>
          </a:p>
        </p:txBody>
      </p:sp>
      <p:sp>
        <p:nvSpPr>
          <p:cNvPr id="96" name="CustomShape 5"/>
          <p:cNvSpPr/>
          <p:nvPr/>
        </p:nvSpPr>
        <p:spPr>
          <a:xfrm>
            <a:off x="475560" y="3311280"/>
            <a:ext cx="9166320" cy="1660320"/>
          </a:xfrm>
          <a:prstGeom prst="rect">
            <a:avLst/>
          </a:prstGeom>
          <a:noFill/>
          <a:ln>
            <a:noFill/>
          </a:ln>
        </p:spPr>
        <p:style>
          <a:lnRef idx="0"/>
          <a:fillRef idx="0"/>
          <a:effectRef idx="0"/>
          <a:fontRef idx="minor"/>
        </p:style>
        <p:txBody>
          <a:bodyPr lIns="90000" rIns="90000" tIns="45000" bIns="45000"/>
          <a:p>
            <a:pPr algn="just">
              <a:lnSpc>
                <a:spcPct val="100000"/>
              </a:lnSpc>
            </a:pPr>
            <a:r>
              <a:rPr b="0" lang="it-IT" sz="1800" spc="-1" strike="noStrike">
                <a:solidFill>
                  <a:srgbClr val="000000"/>
                </a:solidFill>
                <a:latin typeface="Corbel"/>
                <a:ea typeface="DejaVu Sans"/>
              </a:rPr>
              <a:t>Le funzionalità appartenenti al core del Framework Spring possono essere usate per lo sviluppo di qualsiasi tipo di applicazione Java, esistono poi estensioni apposite per creare Web Application. Il target del Framework Spring è quello di rendere più semplice lo sviluppo di applicazione J2EE e quello di usare e promuovere buone consuetudini di programmazione usando un modello di programmazione basato sui POJO.</a:t>
            </a:r>
            <a:endParaRPr b="0" lang="it-IT" sz="1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6786000" y="96480"/>
            <a:ext cx="3139200" cy="57600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49" name="CustomShape 2"/>
          <p:cNvSpPr/>
          <p:nvPr/>
        </p:nvSpPr>
        <p:spPr>
          <a:xfrm>
            <a:off x="198000" y="692640"/>
            <a:ext cx="9682200" cy="3002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Spring IoC Container</a:t>
            </a:r>
            <a:endParaRPr b="0" lang="it-IT" sz="1800" spc="-1" strike="noStrike">
              <a:latin typeface="Arial"/>
            </a:endParaRPr>
          </a:p>
        </p:txBody>
      </p:sp>
      <p:sp>
        <p:nvSpPr>
          <p:cNvPr id="150" name="CustomShape 3"/>
          <p:cNvSpPr/>
          <p:nvPr/>
        </p:nvSpPr>
        <p:spPr>
          <a:xfrm>
            <a:off x="435960" y="1108440"/>
            <a:ext cx="9444240" cy="37015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Spring fornisce i seguenti due differenti tipi di container:</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Spring BeanFactory Container: Si tratta del più semplice container che fornisce un supporto basilare per l’iniezione della dipendenza ed è definito dall’interfaccia org.springframework.beans.factory.BeanFactory</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La BeanFactory e le relative interfacce (BeanFactoryAware, InizializingBean, DisposableBean) continuano a essere presenti in Spring a scopo di retrocompatibilità con un gran numero di framework di terze parti che si integrano con Spring.</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Spring ApplicationContext Container: Questo container aggiunge funzionalità tipicamente enterprise come la possibilità di risolvere messaggii testuali a partire da file di properties e la capacità di inviare eventi applicativi a specifici listener di eventi. Tale container è definito dall’interfaccia: org.springframework.context.ApplicationContext</a:t>
            </a:r>
            <a:endParaRPr b="0" lang="it-IT" sz="18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6786000" y="96480"/>
            <a:ext cx="3139200" cy="57600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52" name="CustomShape 2"/>
          <p:cNvSpPr/>
          <p:nvPr/>
        </p:nvSpPr>
        <p:spPr>
          <a:xfrm>
            <a:off x="198000" y="692640"/>
            <a:ext cx="9682200" cy="3002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Spring IoC Container</a:t>
            </a:r>
            <a:endParaRPr b="0" lang="it-IT" sz="1800" spc="-1" strike="noStrike">
              <a:latin typeface="Arial"/>
            </a:endParaRPr>
          </a:p>
        </p:txBody>
      </p:sp>
      <p:sp>
        <p:nvSpPr>
          <p:cNvPr id="153" name="CustomShape 3"/>
          <p:cNvSpPr/>
          <p:nvPr/>
        </p:nvSpPr>
        <p:spPr>
          <a:xfrm>
            <a:off x="435960" y="1315800"/>
            <a:ext cx="9444240" cy="14335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Il container ApplicationContext include tutte le funzionalità previste dal container BeanFactory, pertanto è consigliabile usare ApplicationContext. BeanFactory può comunque essere usato nel caso di applicazioni leggere come applicazioni dedicate a device di tipo mobile o applicazioni basate sulle aplet in cui potrebbe essere meglio usare una configurazione leggera e minimale.</a:t>
            </a:r>
            <a:endParaRPr b="0" lang="it-IT" sz="18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6786000" y="96480"/>
            <a:ext cx="3139200" cy="57600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55" name="CustomShape 2"/>
          <p:cNvSpPr/>
          <p:nvPr/>
        </p:nvSpPr>
        <p:spPr>
          <a:xfrm>
            <a:off x="198000" y="692640"/>
            <a:ext cx="9682200" cy="3002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BeanFactory oppure ApplicationContext</a:t>
            </a:r>
            <a:endParaRPr b="0" lang="it-IT" sz="1800" spc="-1" strike="noStrike">
              <a:latin typeface="Arial"/>
            </a:endParaRPr>
          </a:p>
        </p:txBody>
      </p:sp>
      <p:sp>
        <p:nvSpPr>
          <p:cNvPr id="156" name="CustomShape 3"/>
          <p:cNvSpPr/>
          <p:nvPr/>
        </p:nvSpPr>
        <p:spPr>
          <a:xfrm>
            <a:off x="198000" y="1429920"/>
            <a:ext cx="9682200" cy="256824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Esempio Spring BeanFactory Container:</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Si tratta del più semplice container che fornisce un supporto basilare per l’iniezione delle dipendenze. Esso è definito dall’interfaccia: org.springframework.beans.factory.BeanFactory</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BeanFactory e le relative interfacce correlate (BeanFactoryAware, InitializingBean, DisposableBean) continuano ad essere presenti all’interno di Spring per permettere la retrocompatibilità con un grande numero di framework di terze parti che possono essere integrati con Spring.</a:t>
            </a:r>
            <a:endParaRPr b="0" lang="it-IT" sz="1800" spc="-1" strike="noStrike">
              <a:latin typeface="Arial"/>
            </a:endParaRPr>
          </a:p>
          <a:p>
            <a:pPr>
              <a:lnSpc>
                <a:spcPct val="100000"/>
              </a:lnSpc>
            </a:pPr>
            <a:endParaRPr b="0" lang="it-IT" sz="18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6786000" y="96480"/>
            <a:ext cx="3139200" cy="57600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58" name="CustomShape 2"/>
          <p:cNvSpPr/>
          <p:nvPr/>
        </p:nvSpPr>
        <p:spPr>
          <a:xfrm>
            <a:off x="198000" y="692640"/>
            <a:ext cx="9682200" cy="3002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BeanFactory oppure ApplicationContext</a:t>
            </a:r>
            <a:endParaRPr b="0" lang="it-IT" sz="1800" spc="-1" strike="noStrike">
              <a:latin typeface="Arial"/>
            </a:endParaRPr>
          </a:p>
        </p:txBody>
      </p:sp>
      <p:sp>
        <p:nvSpPr>
          <p:cNvPr id="159" name="CustomShape 3"/>
          <p:cNvSpPr/>
          <p:nvPr/>
        </p:nvSpPr>
        <p:spPr>
          <a:xfrm>
            <a:off x="198000" y="1429920"/>
            <a:ext cx="9682200" cy="27943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Esistono più implementazioni dell’interfaccia BeanFactory che vengono fornite nativamente insieme a Spring. L’implementazione più usata è certamente la classe XmlBeanFactory. Tale container legge i metadati di configurazione da un file XML ed usa tali informazioni per creare un’applicazione completamente configurata.</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L’uso del container BeanFactory è in genere preferito quando le risorse sono limitate, ad esempio nelle applicazioni per dispositivi mobile o per applicazioni basate su applet. In genere è consigliabile usare ApplicationContext al posto di BeanFactory, a meno di non avere valide ragioni per preferire il container minimale</a:t>
            </a:r>
            <a:endParaRPr b="0" lang="it-IT" sz="1800" spc="-1" strike="noStrike">
              <a:latin typeface="Arial"/>
            </a:endParaRPr>
          </a:p>
          <a:p>
            <a:pPr>
              <a:lnSpc>
                <a:spcPct val="100000"/>
              </a:lnSpc>
            </a:pPr>
            <a:endParaRPr b="0" lang="it-IT" sz="18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6786000" y="96480"/>
            <a:ext cx="3139200" cy="57600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61" name="CustomShape 2"/>
          <p:cNvSpPr/>
          <p:nvPr/>
        </p:nvSpPr>
        <p:spPr>
          <a:xfrm>
            <a:off x="198000" y="692640"/>
            <a:ext cx="9682200" cy="3002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BeanFactory oppure ApplicationContext</a:t>
            </a:r>
            <a:endParaRPr b="0" lang="it-IT" sz="1800" spc="-1" strike="noStrike">
              <a:latin typeface="Arial"/>
            </a:endParaRPr>
          </a:p>
        </p:txBody>
      </p:sp>
      <p:sp>
        <p:nvSpPr>
          <p:cNvPr id="162" name="CustomShape 3"/>
          <p:cNvSpPr/>
          <p:nvPr/>
        </p:nvSpPr>
        <p:spPr>
          <a:xfrm>
            <a:off x="198000" y="1429920"/>
            <a:ext cx="9682200" cy="32479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Esempio Spring ApplicationContext :</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Application Context è il container più avanzato di Spring. Come BeanFactory esso si occupa di caricare la definizione dei ben, creare tali bean, legarli tra loro ed iniettare i bean quando vengono richiesti. In più rispetto la BeanFactory vengono aggiunte alcune funzioni di stampo tipicamente enterprise come la capacità di risolvere textual messages a partire da un file di properties e la capacità di inoltrare specifici eventi che si verificano a degli specifici event listener che li gestiscono automaticamente.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Tale container è definito dall’interfaccia: org.springframework.ApplicationContext</a:t>
            </a:r>
            <a:endParaRPr b="0" lang="it-IT" sz="1800" spc="-1" strike="noStrike">
              <a:latin typeface="Arial"/>
            </a:endParaRPr>
          </a:p>
          <a:p>
            <a:pPr>
              <a:lnSpc>
                <a:spcPct val="100000"/>
              </a:lnSpc>
            </a:pPr>
            <a:endParaRPr b="0" lang="it-IT" sz="1800" spc="-1" strike="noStrike">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6786000" y="96480"/>
            <a:ext cx="3139200" cy="57600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64" name="CustomShape 2"/>
          <p:cNvSpPr/>
          <p:nvPr/>
        </p:nvSpPr>
        <p:spPr>
          <a:xfrm>
            <a:off x="198000" y="692640"/>
            <a:ext cx="9682200" cy="3002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BeanFactory oppure ApplicationContext</a:t>
            </a:r>
            <a:endParaRPr b="0" lang="it-IT" sz="1800" spc="-1" strike="noStrike">
              <a:latin typeface="Arial"/>
            </a:endParaRPr>
          </a:p>
        </p:txBody>
      </p:sp>
      <p:sp>
        <p:nvSpPr>
          <p:cNvPr id="165" name="CustomShape 3"/>
          <p:cNvSpPr/>
          <p:nvPr/>
        </p:nvSpPr>
        <p:spPr>
          <a:xfrm>
            <a:off x="198000" y="1429920"/>
            <a:ext cx="9682200" cy="41551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L’ApplicationContext include tutte le funzionalità fornite da BeanFactory ed è il container raccomandato.</a:t>
            </a:r>
            <a:endParaRPr b="0" lang="it-IT" sz="1800" spc="-1" strike="noStrike">
              <a:latin typeface="Arial"/>
            </a:endParaRPr>
          </a:p>
          <a:p>
            <a:pPr>
              <a:lnSpc>
                <a:spcPct val="100000"/>
              </a:lnSpc>
            </a:pPr>
            <a:r>
              <a:rPr b="0" lang="it-IT" sz="1800" spc="-1" strike="noStrike">
                <a:solidFill>
                  <a:srgbClr val="000000"/>
                </a:solidFill>
                <a:latin typeface="Corbel"/>
                <a:ea typeface="DejaVu Sans"/>
              </a:rPr>
              <a:t>Le implementazioni più comuni dell’interfaccia ApplicationContext sono:</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FileSystemXmlApplicationContext</a:t>
            </a:r>
            <a:r>
              <a:rPr b="0" lang="it-IT" sz="1800" spc="-1" strike="noStrike">
                <a:solidFill>
                  <a:srgbClr val="000000"/>
                </a:solidFill>
                <a:latin typeface="Corbel"/>
                <a:ea typeface="DejaVu Sans"/>
              </a:rPr>
              <a:t>: questo container carica la definizione dei bean da un file XML. In questo caso dobbiamo fornire il path completo di dove si trova il file al costruttore di tale oggetto.</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ClassPathXmlApplicationContext</a:t>
            </a:r>
            <a:r>
              <a:rPr b="0" lang="it-IT" sz="1800" spc="-1" strike="noStrike">
                <a:solidFill>
                  <a:srgbClr val="000000"/>
                </a:solidFill>
                <a:latin typeface="Corbel"/>
                <a:ea typeface="DejaVu Sans"/>
              </a:rPr>
              <a:t>: questo container carica la definizione dei bean da un file XML. In questo caso non abbiamo bisogno di fornire il path completo della locazione del file ma dobbiamo settare correttamente il CLASSPATH in modo tale che questo file XML sia nel CLASSPATH.</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WebXmlApplicationContext</a:t>
            </a:r>
            <a:r>
              <a:rPr b="0" lang="it-IT" sz="1800" spc="-1" strike="noStrike">
                <a:solidFill>
                  <a:srgbClr val="000000"/>
                </a:solidFill>
                <a:latin typeface="Corbel"/>
                <a:ea typeface="DejaVu Sans"/>
              </a:rPr>
              <a:t>: questo container carica il file XML contenente la definizione di tutti i beans da una qweb application.</a:t>
            </a: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6786000" y="96480"/>
            <a:ext cx="3139200" cy="57600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67" name="CustomShape 2"/>
          <p:cNvSpPr/>
          <p:nvPr/>
        </p:nvSpPr>
        <p:spPr>
          <a:xfrm>
            <a:off x="198000" y="692640"/>
            <a:ext cx="9682200" cy="3002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BeanFactory oppure ApplicationContext</a:t>
            </a:r>
            <a:endParaRPr b="0" lang="it-IT" sz="1800" spc="-1" strike="noStrike">
              <a:latin typeface="Arial"/>
            </a:endParaRPr>
          </a:p>
        </p:txBody>
      </p:sp>
      <p:sp>
        <p:nvSpPr>
          <p:cNvPr id="168" name="CustomShape 3"/>
          <p:cNvSpPr/>
          <p:nvPr/>
        </p:nvSpPr>
        <p:spPr>
          <a:xfrm>
            <a:off x="198000" y="1429920"/>
            <a:ext cx="9682200" cy="41551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L’ApplicationContext include tutte le funzionalità fornite da BeanFactory ed è il container raccomandato.</a:t>
            </a:r>
            <a:endParaRPr b="0" lang="it-IT" sz="1800" spc="-1" strike="noStrike">
              <a:latin typeface="Arial"/>
            </a:endParaRPr>
          </a:p>
          <a:p>
            <a:pPr>
              <a:lnSpc>
                <a:spcPct val="100000"/>
              </a:lnSpc>
            </a:pPr>
            <a:r>
              <a:rPr b="0" lang="it-IT" sz="1800" spc="-1" strike="noStrike">
                <a:solidFill>
                  <a:srgbClr val="000000"/>
                </a:solidFill>
                <a:latin typeface="Corbel"/>
                <a:ea typeface="DejaVu Sans"/>
              </a:rPr>
              <a:t>Le implementazioni più comuni dell’interfaccia ApplicationContext sono:</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FileSystemXmlApplicationContext</a:t>
            </a:r>
            <a:r>
              <a:rPr b="0" lang="it-IT" sz="1800" spc="-1" strike="noStrike">
                <a:solidFill>
                  <a:srgbClr val="000000"/>
                </a:solidFill>
                <a:latin typeface="Corbel"/>
                <a:ea typeface="DejaVu Sans"/>
              </a:rPr>
              <a:t>: questo container carica la definizione dei bean da un file XML. In questo caso dobbiamo fornire il path completo di dove si trova il file al costruttore di tale oggetto.</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ClassPathXmlApplicationContext</a:t>
            </a:r>
            <a:r>
              <a:rPr b="0" lang="it-IT" sz="1800" spc="-1" strike="noStrike">
                <a:solidFill>
                  <a:srgbClr val="000000"/>
                </a:solidFill>
                <a:latin typeface="Corbel"/>
                <a:ea typeface="DejaVu Sans"/>
              </a:rPr>
              <a:t>: questo container carica la definizione dei bean da un file XML. In questo caso non abbiamo bisogno di fornire il path completo della locazione del file ma dobbiamo settare correttamente il CLASSPATH in modo tale che questo file XML sia nel CLASSPATH.</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WebXmlApplicationContext</a:t>
            </a:r>
            <a:r>
              <a:rPr b="0" lang="it-IT" sz="1800" spc="-1" strike="noStrike">
                <a:solidFill>
                  <a:srgbClr val="000000"/>
                </a:solidFill>
                <a:latin typeface="Corbel"/>
                <a:ea typeface="DejaVu Sans"/>
              </a:rPr>
              <a:t>: questo container carica il file XML contenente la definizione di tutti i beans da una qweb application.</a:t>
            </a: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6786000" y="96480"/>
            <a:ext cx="3139200" cy="57600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70" name="CustomShape 2"/>
          <p:cNvSpPr/>
          <p:nvPr/>
        </p:nvSpPr>
        <p:spPr>
          <a:xfrm>
            <a:off x="198000" y="632160"/>
            <a:ext cx="9682200" cy="5270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Definire i Bean in Spring</a:t>
            </a:r>
            <a:endParaRPr b="0" lang="it-IT" sz="1800" spc="-1" strike="noStrike">
              <a:latin typeface="Arial"/>
            </a:endParaRPr>
          </a:p>
          <a:p>
            <a:pPr>
              <a:lnSpc>
                <a:spcPct val="100000"/>
              </a:lnSpc>
            </a:pPr>
            <a:endParaRPr b="0" lang="it-IT" sz="1800" spc="-1" strike="noStrike">
              <a:latin typeface="Arial"/>
            </a:endParaRPr>
          </a:p>
        </p:txBody>
      </p:sp>
      <p:sp>
        <p:nvSpPr>
          <p:cNvPr id="171" name="CustomShape 3"/>
          <p:cNvSpPr/>
          <p:nvPr/>
        </p:nvSpPr>
        <p:spPr>
          <a:xfrm>
            <a:off x="198000" y="1048680"/>
            <a:ext cx="9285480" cy="21139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Gli oggetti che compongono la spina dorsale di un’applicazione e che sono gestiti dallo IoC Container del Framework Spring sono chiamati beans.</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Un bean è un’oggetto che viene istanziato, assemblato e gestito dallo IoC Container di Spring.Tali bean vengono creati in base ai metadata di configurazione che forniamo al container, ad esempio tramite un file XML definendo ogni bean all’interno di un tag XML &lt;bean/&gt; come abbiamo visto nei capitoli precedenti.</a:t>
            </a:r>
            <a:endParaRPr b="0" lang="it-IT" sz="1800" spc="-1" strike="noStrike">
              <a:latin typeface="Arial"/>
            </a:endParaRPr>
          </a:p>
        </p:txBody>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6786000" y="96480"/>
            <a:ext cx="3139200" cy="57600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73" name="CustomShape 2"/>
          <p:cNvSpPr/>
          <p:nvPr/>
        </p:nvSpPr>
        <p:spPr>
          <a:xfrm>
            <a:off x="198000" y="632160"/>
            <a:ext cx="9682200" cy="5270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Definire i Bean in Spring</a:t>
            </a:r>
            <a:endParaRPr b="0" lang="it-IT" sz="1800" spc="-1" strike="noStrike">
              <a:latin typeface="Arial"/>
            </a:endParaRPr>
          </a:p>
          <a:p>
            <a:pPr>
              <a:lnSpc>
                <a:spcPct val="100000"/>
              </a:lnSpc>
            </a:pPr>
            <a:endParaRPr b="0" lang="it-IT" sz="1800" spc="-1" strike="noStrike">
              <a:latin typeface="Arial"/>
            </a:endParaRPr>
          </a:p>
        </p:txBody>
      </p:sp>
      <p:sp>
        <p:nvSpPr>
          <p:cNvPr id="174" name="CustomShape 3"/>
          <p:cNvSpPr/>
          <p:nvPr/>
        </p:nvSpPr>
        <p:spPr>
          <a:xfrm>
            <a:off x="218520" y="1048680"/>
            <a:ext cx="9285480" cy="166104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La definizione di un bean contiene delle informazioni chiamata metadati di configurazione, tali informazioni sono necessarie al container per conoscere le seguenti cose:</a:t>
            </a:r>
            <a:endParaRPr b="0" lang="it-IT" sz="1800" spc="-1" strike="noStrike">
              <a:latin typeface="Arial"/>
            </a:endParaRPr>
          </a:p>
          <a:p>
            <a:pPr>
              <a:lnSpc>
                <a:spcPct val="100000"/>
              </a:lnSpc>
            </a:pPr>
            <a:endParaRPr b="0" lang="it-IT" sz="1800" spc="-1" strike="noStrike">
              <a:latin typeface="Arial"/>
            </a:endParaRPr>
          </a:p>
          <a:p>
            <a:pPr marL="285840" indent="-284040">
              <a:lnSpc>
                <a:spcPct val="100000"/>
              </a:lnSpc>
              <a:buClr>
                <a:srgbClr val="000000"/>
              </a:buClr>
              <a:buFont typeface="Arial"/>
              <a:buChar char="•"/>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Come creare un bean</a:t>
            </a:r>
            <a:endParaRPr b="0" lang="it-IT" sz="1800" spc="-1" strike="noStrike">
              <a:latin typeface="Arial"/>
            </a:endParaRPr>
          </a:p>
          <a:p>
            <a:pPr marL="285840" indent="-284040">
              <a:lnSpc>
                <a:spcPct val="100000"/>
              </a:lnSpc>
              <a:buClr>
                <a:srgbClr val="000000"/>
              </a:buClr>
              <a:buFont typeface="Arial"/>
              <a:buChar char="•"/>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I dettagli sul cliclo di vita di un bean</a:t>
            </a:r>
            <a:endParaRPr b="0" lang="it-IT" sz="1800" spc="-1" strike="noStrike">
              <a:latin typeface="Arial"/>
            </a:endParaRPr>
          </a:p>
          <a:p>
            <a:pPr marL="285840" indent="-284040">
              <a:lnSpc>
                <a:spcPct val="100000"/>
              </a:lnSpc>
              <a:buClr>
                <a:srgbClr val="000000"/>
              </a:buClr>
              <a:buFont typeface="Arial"/>
              <a:buChar char="•"/>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Le dipendenze di un bean</a:t>
            </a:r>
            <a:endParaRPr b="0" lang="it-IT" sz="1800" spc="-1" strike="noStrike">
              <a:latin typeface="Arial"/>
            </a:endParaRPr>
          </a:p>
        </p:txBody>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6786000" y="96480"/>
            <a:ext cx="3139200" cy="57600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76" name="CustomShape 2"/>
          <p:cNvSpPr/>
          <p:nvPr/>
        </p:nvSpPr>
        <p:spPr>
          <a:xfrm>
            <a:off x="198000" y="632160"/>
            <a:ext cx="9682200" cy="5270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Definire i Bean in Spring</a:t>
            </a:r>
            <a:endParaRPr b="0" lang="it-IT" sz="1800" spc="-1" strike="noStrike">
              <a:latin typeface="Arial"/>
            </a:endParaRPr>
          </a:p>
          <a:p>
            <a:pPr>
              <a:lnSpc>
                <a:spcPct val="100000"/>
              </a:lnSpc>
            </a:pPr>
            <a:endParaRPr b="0" lang="it-IT" sz="1800" spc="-1" strike="noStrike">
              <a:latin typeface="Arial"/>
            </a:endParaRPr>
          </a:p>
        </p:txBody>
      </p:sp>
      <p:sp>
        <p:nvSpPr>
          <p:cNvPr id="177" name="CustomShape 3"/>
          <p:cNvSpPr/>
          <p:nvPr/>
        </p:nvSpPr>
        <p:spPr>
          <a:xfrm>
            <a:off x="515160" y="964440"/>
            <a:ext cx="9047520" cy="279432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class</a:t>
            </a: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Questo attributo è obbligatorio e specificare la classe del bean da utilizzare per crearlo (Specifica il tipo di dato rappresentato dal bean)</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name</a:t>
            </a: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Questo attributo specifica un identificativo univoco per il bean. Nella configurazione basata su XML si usa l’attributo id e/o name per specificare l’identificativo del bean.</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scope</a:t>
            </a: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Questo attributo specifica lo scope di un oggetto creato a partire dalla definizione di uno specifico bean (tale argomento sarà discusso in seguito all’interno di un’articolo dedicato allo scope dei bean)</a:t>
            </a:r>
            <a:endParaRPr b="0" lang="it-IT" sz="1800" spc="-1" strike="noStrike">
              <a:latin typeface="Arial"/>
            </a:endParaRPr>
          </a:p>
        </p:txBody>
      </p:sp>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6786000" y="96480"/>
            <a:ext cx="3139200" cy="57600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98" name="CustomShape 2"/>
          <p:cNvSpPr/>
          <p:nvPr/>
        </p:nvSpPr>
        <p:spPr>
          <a:xfrm>
            <a:off x="-309960" y="717120"/>
            <a:ext cx="5853240" cy="30024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Benefici nell’uso del Framework Spring:</a:t>
            </a:r>
            <a:endParaRPr b="0" lang="it-IT" sz="1800" spc="-1" strike="noStrike">
              <a:latin typeface="Arial"/>
            </a:endParaRPr>
          </a:p>
        </p:txBody>
      </p:sp>
      <p:sp>
        <p:nvSpPr>
          <p:cNvPr id="99" name="CustomShape 3"/>
          <p:cNvSpPr/>
          <p:nvPr/>
        </p:nvSpPr>
        <p:spPr>
          <a:xfrm>
            <a:off x="435960" y="1227240"/>
            <a:ext cx="9126720" cy="1206720"/>
          </a:xfrm>
          <a:prstGeom prst="rect">
            <a:avLst/>
          </a:prstGeom>
          <a:noFill/>
          <a:ln>
            <a:noFill/>
          </a:ln>
        </p:spPr>
        <p:style>
          <a:lnRef idx="0"/>
          <a:fillRef idx="0"/>
          <a:effectRef idx="0"/>
          <a:fontRef idx="minor"/>
        </p:style>
        <p:txBody>
          <a:bodyPr lIns="90000" rIns="90000" tIns="45000" bIns="45000"/>
          <a:p>
            <a:pPr algn="just">
              <a:lnSpc>
                <a:spcPct val="100000"/>
              </a:lnSpc>
            </a:pPr>
            <a:r>
              <a:rPr b="0" lang="it-IT" sz="1800" spc="-1" strike="noStrike">
                <a:solidFill>
                  <a:srgbClr val="000000"/>
                </a:solidFill>
                <a:latin typeface="Corbel"/>
                <a:ea typeface="DejaVu Sans"/>
              </a:rPr>
              <a:t>Spring consente allo sviluppatore di sviluppare applicazione di tipo enterprise usando i </a:t>
            </a:r>
            <a:r>
              <a:rPr b="1" lang="it-IT" sz="1800" spc="-1" strike="noStrike">
                <a:solidFill>
                  <a:srgbClr val="000000"/>
                </a:solidFill>
                <a:latin typeface="Corbel"/>
                <a:ea typeface="DejaVu Sans"/>
              </a:rPr>
              <a:t>POJO</a:t>
            </a:r>
            <a:r>
              <a:rPr b="0" lang="it-IT" sz="1800" spc="-1" strike="noStrike">
                <a:solidFill>
                  <a:srgbClr val="000000"/>
                </a:solidFill>
                <a:latin typeface="Corbel"/>
                <a:ea typeface="DejaVu Sans"/>
              </a:rPr>
              <a:t>. Il vantaggio di usare i POJO è quello di </a:t>
            </a:r>
            <a:r>
              <a:rPr b="1" lang="it-IT" sz="1800" spc="-1" strike="noStrike">
                <a:solidFill>
                  <a:srgbClr val="000000"/>
                </a:solidFill>
                <a:latin typeface="Corbel"/>
                <a:ea typeface="DejaVu Sans"/>
              </a:rPr>
              <a:t>non aver bisogno di un container EJB</a:t>
            </a:r>
            <a:r>
              <a:rPr b="0" lang="it-IT" sz="1800" spc="-1" strike="noStrike">
                <a:solidFill>
                  <a:srgbClr val="000000"/>
                </a:solidFill>
                <a:latin typeface="Corbel"/>
                <a:ea typeface="DejaVu Sans"/>
              </a:rPr>
              <a:t> come un application server ma ci basta </a:t>
            </a:r>
            <a:r>
              <a:rPr b="1" lang="it-IT" sz="1800" spc="-1" strike="noStrike">
                <a:solidFill>
                  <a:srgbClr val="000000"/>
                </a:solidFill>
                <a:latin typeface="Corbel"/>
                <a:ea typeface="DejaVu Sans"/>
              </a:rPr>
              <a:t>usare un robusto servlet container</a:t>
            </a:r>
            <a:r>
              <a:rPr b="0" lang="it-IT" sz="1800" spc="-1" strike="noStrike">
                <a:solidFill>
                  <a:srgbClr val="000000"/>
                </a:solidFill>
                <a:latin typeface="Corbel"/>
                <a:ea typeface="DejaVu Sans"/>
              </a:rPr>
              <a:t> come </a:t>
            </a:r>
            <a:r>
              <a:rPr b="1" lang="it-IT" sz="1800" spc="-1" strike="noStrike">
                <a:solidFill>
                  <a:srgbClr val="000000"/>
                </a:solidFill>
                <a:latin typeface="Corbel"/>
                <a:ea typeface="DejaVu Sans"/>
              </a:rPr>
              <a:t>Tomcat</a:t>
            </a:r>
            <a:r>
              <a:rPr b="0" lang="it-IT" sz="1800" spc="-1" strike="noStrike">
                <a:solidFill>
                  <a:srgbClr val="000000"/>
                </a:solidFill>
                <a:latin typeface="Corbel"/>
                <a:ea typeface="DejaVu Sans"/>
              </a:rPr>
              <a:t> o qualche altro prodotto commerciale.</a:t>
            </a:r>
            <a:endParaRPr b="0" lang="it-IT" sz="1800" spc="-1" strike="noStrike">
              <a:latin typeface="Arial"/>
            </a:endParaRPr>
          </a:p>
        </p:txBody>
      </p:sp>
      <p:sp>
        <p:nvSpPr>
          <p:cNvPr id="100" name="CustomShape 4"/>
          <p:cNvSpPr/>
          <p:nvPr/>
        </p:nvSpPr>
        <p:spPr>
          <a:xfrm>
            <a:off x="435960" y="2596680"/>
            <a:ext cx="9126720" cy="753840"/>
          </a:xfrm>
          <a:prstGeom prst="rect">
            <a:avLst/>
          </a:prstGeom>
          <a:noFill/>
          <a:ln>
            <a:noFill/>
          </a:ln>
        </p:spPr>
        <p:style>
          <a:lnRef idx="0"/>
          <a:fillRef idx="0"/>
          <a:effectRef idx="0"/>
          <a:fontRef idx="minor"/>
        </p:style>
        <p:txBody>
          <a:bodyPr lIns="90000" rIns="90000" tIns="45000" bIns="45000"/>
          <a:p>
            <a:pPr algn="just">
              <a:lnSpc>
                <a:spcPct val="100000"/>
              </a:lnSpc>
            </a:pPr>
            <a:r>
              <a:rPr b="0" lang="it-IT" sz="1800" spc="-1" strike="noStrike">
                <a:solidFill>
                  <a:srgbClr val="000000"/>
                </a:solidFill>
                <a:latin typeface="Corbel"/>
                <a:ea typeface="DejaVu Sans"/>
              </a:rPr>
              <a:t>Spring è organizzato in maniera modulare. Anche se il numero dei package che compongono il Framework è elevato dobbiamo preoccuparci solo di ciò che ci serve e possiamo ignorare il resto.</a:t>
            </a:r>
            <a:endParaRPr b="0" lang="it-IT" sz="1800" spc="-1" strike="noStrike">
              <a:latin typeface="Arial"/>
            </a:endParaRPr>
          </a:p>
        </p:txBody>
      </p:sp>
      <p:sp>
        <p:nvSpPr>
          <p:cNvPr id="101" name="CustomShape 5"/>
          <p:cNvSpPr/>
          <p:nvPr/>
        </p:nvSpPr>
        <p:spPr>
          <a:xfrm>
            <a:off x="515160" y="3665880"/>
            <a:ext cx="8967960" cy="1206720"/>
          </a:xfrm>
          <a:prstGeom prst="rect">
            <a:avLst/>
          </a:prstGeom>
          <a:noFill/>
          <a:ln>
            <a:noFill/>
          </a:ln>
        </p:spPr>
        <p:style>
          <a:lnRef idx="0"/>
          <a:fillRef idx="0"/>
          <a:effectRef idx="0"/>
          <a:fontRef idx="minor"/>
        </p:style>
        <p:txBody>
          <a:bodyPr lIns="90000" rIns="90000" tIns="45000" bIns="45000"/>
          <a:p>
            <a:pPr algn="just">
              <a:lnSpc>
                <a:spcPct val="100000"/>
              </a:lnSpc>
            </a:pPr>
            <a:r>
              <a:rPr b="0" lang="it-IT" sz="1800" spc="-1" strike="noStrike">
                <a:solidFill>
                  <a:srgbClr val="000000"/>
                </a:solidFill>
                <a:latin typeface="Corbel"/>
                <a:ea typeface="DejaVu Sans"/>
              </a:rPr>
              <a:t>La filosofia alla base del Framework Spring è quella di non rinventare la ruota ogni volta, al suo posto fà uso di alcune tecnologie esistente come alcuni Framework ORM, alcuni Framework per effettuare il logging, JEE, Quarts e time JDK, varie tecnologie per implementare le view.</a:t>
            </a:r>
            <a:endParaRPr b="0" lang="it-IT" sz="18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6786000" y="96480"/>
            <a:ext cx="3139200" cy="57600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79" name="CustomShape 2"/>
          <p:cNvSpPr/>
          <p:nvPr/>
        </p:nvSpPr>
        <p:spPr>
          <a:xfrm>
            <a:off x="198000" y="632160"/>
            <a:ext cx="9682200" cy="5270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Definire i Bean in Spring</a:t>
            </a:r>
            <a:endParaRPr b="0" lang="it-IT" sz="1800" spc="-1" strike="noStrike">
              <a:latin typeface="Arial"/>
            </a:endParaRPr>
          </a:p>
          <a:p>
            <a:pPr>
              <a:lnSpc>
                <a:spcPct val="100000"/>
              </a:lnSpc>
            </a:pPr>
            <a:endParaRPr b="0" lang="it-IT" sz="1800" spc="-1" strike="noStrike">
              <a:latin typeface="Arial"/>
            </a:endParaRPr>
          </a:p>
        </p:txBody>
      </p:sp>
      <p:sp>
        <p:nvSpPr>
          <p:cNvPr id="180" name="CustomShape 3"/>
          <p:cNvSpPr/>
          <p:nvPr/>
        </p:nvSpPr>
        <p:spPr>
          <a:xfrm>
            <a:off x="515160" y="964440"/>
            <a:ext cx="9047520" cy="370152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constructor-arg </a:t>
            </a:r>
            <a:r>
              <a:rPr b="0" lang="it-IT" sz="1800" spc="-1" strike="noStrike">
                <a:solidFill>
                  <a:srgbClr val="000000"/>
                </a:solidFill>
                <a:latin typeface="Corbel"/>
                <a:ea typeface="DejaVu Sans"/>
              </a:rPr>
              <a:t>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Questo attributo è usato per iniettare le dipendenze all’interno del costruttore di un oggetto definito da uno specifico bean (sarà discusso nel prossimo articolo)</a:t>
            </a:r>
            <a:endParaRPr b="0" lang="it-IT" sz="1800" spc="-1" strike="noStrike">
              <a:latin typeface="Arial"/>
            </a:endParaRPr>
          </a:p>
          <a:p>
            <a:pPr>
              <a:lnSpc>
                <a:spcPct val="100000"/>
              </a:lnSpc>
            </a:pPr>
            <a:r>
              <a:rPr b="0" lang="it-IT" sz="1800" spc="-1" strike="noStrike">
                <a:solidFill>
                  <a:srgbClr val="000000"/>
                </a:solidFill>
                <a:latin typeface="Corbel"/>
                <a:ea typeface="DejaVu Sans"/>
              </a:rPr>
              <a:t>properties </a:t>
            </a:r>
            <a:r>
              <a:rPr b="0" lang="it-IT" sz="1800" spc="-1" strike="noStrike">
                <a:solidFill>
                  <a:srgbClr val="000000"/>
                </a:solidFill>
                <a:latin typeface="Corbel"/>
                <a:ea typeface="DejaVu Sans"/>
              </a:rPr>
              <a:t>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Questo attributo è usato per iniettare le dipendenze (sarà discusso nel prossimo articolo)</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autowiring mode </a:t>
            </a: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Questo attributo è usato per iniettare le dipendenze (sarà discusso nel prossimo articolo)</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lazy-initialization mode </a:t>
            </a:r>
            <a:r>
              <a:rPr b="0" lang="it-IT" sz="1800" spc="-1" strike="noStrike">
                <a:solidFill>
                  <a:srgbClr val="000000"/>
                </a:solidFill>
                <a:latin typeface="Corbel"/>
                <a:ea typeface="DejaVu Sans"/>
              </a:rPr>
              <a:t>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Attributo che specidica la modalità di inizializazione laxy di un bean. Tale modalità dice allo IoC Container di creare un’istanza di un bean quando questo viene richiesto per la prima volta anzichè farlo allo startup dell’applicazione (come avviene per default)</a:t>
            </a:r>
            <a:endParaRPr b="0" lang="it-IT" sz="1800" spc="-1" strike="noStrike">
              <a:latin typeface="Arial"/>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6786000" y="96480"/>
            <a:ext cx="3139200" cy="57600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82" name="CustomShape 2"/>
          <p:cNvSpPr/>
          <p:nvPr/>
        </p:nvSpPr>
        <p:spPr>
          <a:xfrm>
            <a:off x="198000" y="632160"/>
            <a:ext cx="9682200" cy="5270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Definire i Bean in Spring</a:t>
            </a:r>
            <a:endParaRPr b="0" lang="it-IT" sz="1800" spc="-1" strike="noStrike">
              <a:latin typeface="Arial"/>
            </a:endParaRPr>
          </a:p>
          <a:p>
            <a:pPr>
              <a:lnSpc>
                <a:spcPct val="100000"/>
              </a:lnSpc>
            </a:pPr>
            <a:endParaRPr b="0" lang="it-IT" sz="1800" spc="-1" strike="noStrike">
              <a:latin typeface="Arial"/>
            </a:endParaRPr>
          </a:p>
        </p:txBody>
      </p:sp>
      <p:sp>
        <p:nvSpPr>
          <p:cNvPr id="183" name="CustomShape 3"/>
          <p:cNvSpPr/>
          <p:nvPr/>
        </p:nvSpPr>
        <p:spPr>
          <a:xfrm>
            <a:off x="515160" y="964440"/>
            <a:ext cx="9047520" cy="234072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initialization method </a:t>
            </a:r>
            <a:r>
              <a:rPr b="1" lang="it-IT" sz="1800" spc="-1" strike="noStrike">
                <a:solidFill>
                  <a:srgbClr val="000000"/>
                </a:solidFill>
                <a:latin typeface="Corbel"/>
                <a:ea typeface="DejaVu Sans"/>
              </a:rPr>
              <a:t>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Attributo che definisce un metodo di callback che viene richiamato subito dopo che tutte le proprietà necessarie di un bean sono state settate dal Container. (Tale argomento verrà discusso nell’articolo dedicato al ciclo di vita dei bean)</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destruction method </a:t>
            </a:r>
            <a:r>
              <a:rPr b="1" lang="it-IT" sz="1800" spc="-1" strike="noStrike">
                <a:solidFill>
                  <a:srgbClr val="000000"/>
                </a:solidFill>
                <a:latin typeface="Corbel"/>
                <a:ea typeface="DejaVu Sans"/>
              </a:rPr>
              <a:t>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Attributo che definisce un metodo di callback da usare quanto il container che contiene i bean viene distrutto. (Tale argomento verrà discusso nell’articolo dedicato al ciclo di vita dei bean)</a:t>
            </a:r>
            <a:endParaRPr b="0" lang="it-IT" sz="1800" spc="-1" strike="noStrike">
              <a:latin typeface="Arial"/>
            </a:endParaRPr>
          </a:p>
        </p:txBody>
      </p:sp>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CustomShape 1"/>
          <p:cNvSpPr/>
          <p:nvPr/>
        </p:nvSpPr>
        <p:spPr>
          <a:xfrm>
            <a:off x="6786000" y="96480"/>
            <a:ext cx="3139200" cy="57600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85" name="CustomShape 2"/>
          <p:cNvSpPr/>
          <p:nvPr/>
        </p:nvSpPr>
        <p:spPr>
          <a:xfrm>
            <a:off x="198000" y="632160"/>
            <a:ext cx="9682200" cy="5270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Definire i Bean in Spring</a:t>
            </a:r>
            <a:endParaRPr b="0" lang="it-IT" sz="1800" spc="-1" strike="noStrike">
              <a:latin typeface="Arial"/>
            </a:endParaRPr>
          </a:p>
          <a:p>
            <a:pPr>
              <a:lnSpc>
                <a:spcPct val="100000"/>
              </a:lnSpc>
            </a:pPr>
            <a:endParaRPr b="0" lang="it-IT" sz="1800" spc="-1" strike="noStrike">
              <a:latin typeface="Arial"/>
            </a:endParaRPr>
          </a:p>
        </p:txBody>
      </p:sp>
      <p:sp>
        <p:nvSpPr>
          <p:cNvPr id="186" name="CustomShape 3"/>
          <p:cNvSpPr/>
          <p:nvPr/>
        </p:nvSpPr>
        <p:spPr>
          <a:xfrm>
            <a:off x="515160" y="964440"/>
            <a:ext cx="9047520" cy="234072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Metadati di configurazione di Spring:</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Lo IoC Container di Spring è totalmente disaccoppiato dal formato in cui questi metadati di configurazione vengono effettivamente scritti. Ci sono tre metodi per fornire tali metadati di configurazione al Container di Spring:</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Configurazione basata su XML</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Configurazione basata sulle Annotation</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Configurazione basata su Java</a:t>
            </a:r>
            <a:endParaRPr b="0" lang="it-IT" sz="1800" spc="-1" strike="noStrike">
              <a:latin typeface="Arial"/>
            </a:endParaRPr>
          </a:p>
        </p:txBody>
      </p:sp>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CustomShape 1"/>
          <p:cNvSpPr/>
          <p:nvPr/>
        </p:nvSpPr>
        <p:spPr>
          <a:xfrm>
            <a:off x="6786000" y="96480"/>
            <a:ext cx="3139200" cy="57600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88" name="CustomShape 2"/>
          <p:cNvSpPr/>
          <p:nvPr/>
        </p:nvSpPr>
        <p:spPr>
          <a:xfrm>
            <a:off x="198000" y="632160"/>
            <a:ext cx="9682200" cy="5270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Ciclo di vita dei Bean</a:t>
            </a:r>
            <a:endParaRPr b="0" lang="it-IT" sz="1800" spc="-1" strike="noStrike">
              <a:latin typeface="Arial"/>
            </a:endParaRPr>
          </a:p>
          <a:p>
            <a:pPr>
              <a:lnSpc>
                <a:spcPct val="100000"/>
              </a:lnSpc>
            </a:pPr>
            <a:endParaRPr b="0" lang="it-IT" sz="1800" spc="-1" strike="noStrike">
              <a:latin typeface="Arial"/>
            </a:endParaRPr>
          </a:p>
        </p:txBody>
      </p:sp>
      <p:sp>
        <p:nvSpPr>
          <p:cNvPr id="189" name="CustomShape 3"/>
          <p:cNvSpPr/>
          <p:nvPr/>
        </p:nvSpPr>
        <p:spPr>
          <a:xfrm>
            <a:off x="435960" y="1166760"/>
            <a:ext cx="8967960" cy="14335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Quando un bean viene istanziato potrebbe essere necessario effettuare alcune inizializzazioni in modo da portare tale bean in uno stato utilizzabile.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Similmente, quando unbean non è più necessario viene rimosso dal container e sono richieste alcune operazioni di cleanup.</a:t>
            </a:r>
            <a:endParaRPr b="0" lang="it-IT" sz="1800" spc="-1" strike="noStrike">
              <a:latin typeface="Arial"/>
            </a:endParaRPr>
          </a:p>
        </p:txBody>
      </p:sp>
      <p:sp>
        <p:nvSpPr>
          <p:cNvPr id="190" name="CustomShape 4"/>
          <p:cNvSpPr/>
          <p:nvPr/>
        </p:nvSpPr>
        <p:spPr>
          <a:xfrm>
            <a:off x="594720" y="2715840"/>
            <a:ext cx="8888400" cy="12067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Per definire l’installazione e la distruzzione di un bean, dobbiamo semplicemente dichiarare il tag &lt;bean&gt; con un parametro </a:t>
            </a:r>
            <a:r>
              <a:rPr b="1" lang="it-IT" sz="1800" spc="-1" strike="noStrike">
                <a:solidFill>
                  <a:srgbClr val="000000"/>
                </a:solidFill>
                <a:latin typeface="Corbel"/>
                <a:ea typeface="DejaVu Sans"/>
              </a:rPr>
              <a:t>init-method</a:t>
            </a:r>
            <a:r>
              <a:rPr b="0" lang="it-IT" sz="1800" spc="-1" strike="noStrike">
                <a:solidFill>
                  <a:srgbClr val="000000"/>
                </a:solidFill>
                <a:latin typeface="Corbel"/>
                <a:ea typeface="DejaVu Sans"/>
              </a:rPr>
              <a:t> (caso in cui gestiamo la creazione e l’inizializzazione di un bean) e/o con un parametro </a:t>
            </a:r>
            <a:r>
              <a:rPr b="1" lang="it-IT" sz="1800" spc="-1" strike="noStrike">
                <a:solidFill>
                  <a:srgbClr val="000000"/>
                </a:solidFill>
                <a:latin typeface="Corbel"/>
                <a:ea typeface="DejaVu Sans"/>
              </a:rPr>
              <a:t>destroy-method</a:t>
            </a:r>
            <a:r>
              <a:rPr b="0" lang="it-IT" sz="1800" spc="-1" strike="noStrike">
                <a:solidFill>
                  <a:srgbClr val="000000"/>
                </a:solidFill>
                <a:latin typeface="Corbel"/>
                <a:ea typeface="DejaVu Sans"/>
              </a:rPr>
              <a:t> (caso in cui gestiamo la distruzione di un bean ed il relativo cleanup).</a:t>
            </a:r>
            <a:endParaRPr b="0" lang="it-IT" sz="1800" spc="-1" strike="noStrike">
              <a:latin typeface="Arial"/>
            </a:endParaRPr>
          </a:p>
        </p:txBody>
      </p:sp>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6786000" y="96480"/>
            <a:ext cx="3139200" cy="57600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92" name="CustomShape 2"/>
          <p:cNvSpPr/>
          <p:nvPr/>
        </p:nvSpPr>
        <p:spPr>
          <a:xfrm>
            <a:off x="198000" y="632160"/>
            <a:ext cx="9682200" cy="5270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Ciclo di vita dei Bean</a:t>
            </a:r>
            <a:endParaRPr b="0" lang="it-IT" sz="1800" spc="-1" strike="noStrike">
              <a:latin typeface="Arial"/>
            </a:endParaRPr>
          </a:p>
          <a:p>
            <a:pPr>
              <a:lnSpc>
                <a:spcPct val="100000"/>
              </a:lnSpc>
            </a:pPr>
            <a:endParaRPr b="0" lang="it-IT" sz="1800" spc="-1" strike="noStrike">
              <a:latin typeface="Arial"/>
            </a:endParaRPr>
          </a:p>
        </p:txBody>
      </p:sp>
      <p:sp>
        <p:nvSpPr>
          <p:cNvPr id="193" name="CustomShape 3"/>
          <p:cNvSpPr/>
          <p:nvPr/>
        </p:nvSpPr>
        <p:spPr>
          <a:xfrm>
            <a:off x="356760" y="1157760"/>
            <a:ext cx="9365040" cy="120744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L’attributo </a:t>
            </a:r>
            <a:r>
              <a:rPr b="1" lang="it-IT" sz="1800" spc="-1" strike="noStrike">
                <a:solidFill>
                  <a:srgbClr val="000000"/>
                </a:solidFill>
                <a:latin typeface="Corbel"/>
                <a:ea typeface="DejaVu Sans"/>
              </a:rPr>
              <a:t>init-method</a:t>
            </a:r>
            <a:r>
              <a:rPr b="0" lang="it-IT" sz="1800" spc="-1" strike="noStrike">
                <a:solidFill>
                  <a:srgbClr val="000000"/>
                </a:solidFill>
                <a:latin typeface="Corbel"/>
                <a:ea typeface="DejaVu Sans"/>
              </a:rPr>
              <a:t> specifica un metodo che verrà chiamato sul bean </a:t>
            </a:r>
            <a:r>
              <a:rPr b="1" lang="it-IT" sz="1800" spc="-1" strike="noStrike">
                <a:solidFill>
                  <a:srgbClr val="000000"/>
                </a:solidFill>
                <a:latin typeface="Corbel"/>
                <a:ea typeface="DejaVu Sans"/>
              </a:rPr>
              <a:t>subito dopo che questo è stato istanziato</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L’attributo </a:t>
            </a:r>
            <a:r>
              <a:rPr b="1" lang="it-IT" sz="1800" spc="-1" strike="noStrike">
                <a:solidFill>
                  <a:srgbClr val="000000"/>
                </a:solidFill>
                <a:latin typeface="Corbel"/>
                <a:ea typeface="DejaVu Sans"/>
              </a:rPr>
              <a:t>destroy-method</a:t>
            </a:r>
            <a:r>
              <a:rPr b="0" lang="it-IT" sz="1800" spc="-1" strike="noStrike">
                <a:solidFill>
                  <a:srgbClr val="000000"/>
                </a:solidFill>
                <a:latin typeface="Corbel"/>
                <a:ea typeface="DejaVu Sans"/>
              </a:rPr>
              <a:t>  specifica un metodo che verrà chiamato </a:t>
            </a:r>
            <a:r>
              <a:rPr b="1" lang="it-IT" sz="1800" spc="-1" strike="noStrike">
                <a:solidFill>
                  <a:srgbClr val="000000"/>
                </a:solidFill>
                <a:latin typeface="Corbel"/>
                <a:ea typeface="DejaVu Sans"/>
              </a:rPr>
              <a:t>subito prima che un bean venga rimosso dal Container</a:t>
            </a:r>
            <a:r>
              <a:rPr b="0" lang="it-IT" sz="1800" spc="-1" strike="noStrike">
                <a:solidFill>
                  <a:srgbClr val="000000"/>
                </a:solidFill>
                <a:latin typeface="Corbel"/>
                <a:ea typeface="DejaVu Sans"/>
              </a:rPr>
              <a:t>.</a:t>
            </a:r>
            <a:endParaRPr b="0" lang="it-IT" sz="1800" spc="-1" strike="noStrike">
              <a:latin typeface="Arial"/>
            </a:endParaRPr>
          </a:p>
        </p:txBody>
      </p:sp>
    </p:spTree>
  </p:cSld>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6786000" y="96480"/>
            <a:ext cx="3139200" cy="57600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95" name="CustomShape 2"/>
          <p:cNvSpPr/>
          <p:nvPr/>
        </p:nvSpPr>
        <p:spPr>
          <a:xfrm>
            <a:off x="198000" y="632160"/>
            <a:ext cx="9682200" cy="5270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Ciclo di vita dei Bean</a:t>
            </a:r>
            <a:endParaRPr b="0" lang="it-IT" sz="1800" spc="-1" strike="noStrike">
              <a:latin typeface="Arial"/>
            </a:endParaRPr>
          </a:p>
          <a:p>
            <a:pPr>
              <a:lnSpc>
                <a:spcPct val="100000"/>
              </a:lnSpc>
            </a:pPr>
            <a:endParaRPr b="0" lang="it-IT" sz="1800" spc="-1" strike="noStrike">
              <a:latin typeface="Arial"/>
            </a:endParaRPr>
          </a:p>
        </p:txBody>
      </p:sp>
      <p:sp>
        <p:nvSpPr>
          <p:cNvPr id="196" name="CustomShape 3"/>
          <p:cNvSpPr/>
          <p:nvPr/>
        </p:nvSpPr>
        <p:spPr>
          <a:xfrm>
            <a:off x="356760" y="1166760"/>
            <a:ext cx="9365040" cy="188712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Metodo di callback per l’INIZIALIZZAZIONE:</a:t>
            </a:r>
            <a:endParaRPr b="0" lang="it-IT" sz="1800" spc="-1" strike="noStrike">
              <a:latin typeface="Arial"/>
            </a:endParaRPr>
          </a:p>
          <a:p>
            <a:pPr>
              <a:lnSpc>
                <a:spcPct val="100000"/>
              </a:lnSpc>
            </a:pPr>
            <a:r>
              <a:rPr b="0" lang="it-IT" sz="1800" spc="-1" strike="noStrike">
                <a:solidFill>
                  <a:srgbClr val="000000"/>
                </a:solidFill>
                <a:latin typeface="Corbel"/>
                <a:ea typeface="DejaVu Sans"/>
              </a:rPr>
              <a:t>L’interfaccia </a:t>
            </a:r>
            <a:r>
              <a:rPr b="1" lang="it-IT" sz="1800" spc="-1" strike="noStrike">
                <a:solidFill>
                  <a:srgbClr val="000000"/>
                </a:solidFill>
                <a:latin typeface="Corbel"/>
                <a:ea typeface="DejaVu Sans"/>
              </a:rPr>
              <a:t>org.springframework.beans.factory.InitializingBean </a:t>
            </a:r>
            <a:r>
              <a:rPr b="0" lang="it-IT" sz="1800" spc="-1" strike="noStrike">
                <a:solidFill>
                  <a:srgbClr val="000000"/>
                </a:solidFill>
                <a:latin typeface="Corbel"/>
                <a:ea typeface="DejaVu Sans"/>
              </a:rPr>
              <a:t>specifica un solo metodo, questo:</a:t>
            </a:r>
            <a:r>
              <a:rPr b="1" lang="it-IT" sz="1800" spc="-1" strike="noStrike">
                <a:solidFill>
                  <a:srgbClr val="000000"/>
                </a:solidFill>
                <a:latin typeface="Corbel"/>
                <a:ea typeface="DejaVu Sans"/>
              </a:rPr>
              <a:t>void afterPropertiesSet() throws Exception;</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Quindi, basterà implementare tale interfaccia ed il compito relativo all’inizializzazione sarà svolto all’interno del metodo </a:t>
            </a:r>
            <a:r>
              <a:rPr b="1" lang="it-IT" sz="1800" spc="-1" strike="noStrike">
                <a:solidFill>
                  <a:srgbClr val="000000"/>
                </a:solidFill>
                <a:latin typeface="Corbel"/>
                <a:ea typeface="DejaVu Sans"/>
              </a:rPr>
              <a:t>afterPropertiesSet() </a:t>
            </a:r>
            <a:r>
              <a:rPr b="0" lang="it-IT" sz="1800" spc="-1" strike="noStrike">
                <a:solidFill>
                  <a:srgbClr val="000000"/>
                </a:solidFill>
                <a:latin typeface="Corbel"/>
                <a:ea typeface="DejaVu Sans"/>
              </a:rPr>
              <a:t>, </a:t>
            </a:r>
            <a:endParaRPr b="0" lang="it-IT" sz="1800" spc="-1" strike="noStrike">
              <a:latin typeface="Arial"/>
            </a:endParaRPr>
          </a:p>
        </p:txBody>
      </p:sp>
      <p:sp>
        <p:nvSpPr>
          <p:cNvPr id="197" name="CustomShape 4"/>
          <p:cNvSpPr/>
          <p:nvPr/>
        </p:nvSpPr>
        <p:spPr>
          <a:xfrm>
            <a:off x="515160" y="2953800"/>
            <a:ext cx="9365040" cy="14342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public class ExampleBean implements InitializingBean {</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public void afterPropertiesSet() {</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 do some initialization work</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a:t>
            </a:r>
            <a:endParaRPr b="0" lang="it-IT" sz="1800" spc="-1" strike="noStrike">
              <a:latin typeface="Arial"/>
            </a:endParaRPr>
          </a:p>
        </p:txBody>
      </p:sp>
    </p:spTree>
  </p:cSld>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6786000" y="96480"/>
            <a:ext cx="3139200" cy="57600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99" name="CustomShape 2"/>
          <p:cNvSpPr/>
          <p:nvPr/>
        </p:nvSpPr>
        <p:spPr>
          <a:xfrm>
            <a:off x="198000" y="632160"/>
            <a:ext cx="9682200" cy="5270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Ciclo di vita dei Bean</a:t>
            </a:r>
            <a:endParaRPr b="0" lang="it-IT" sz="1800" spc="-1" strike="noStrike">
              <a:latin typeface="Arial"/>
            </a:endParaRPr>
          </a:p>
          <a:p>
            <a:pPr>
              <a:lnSpc>
                <a:spcPct val="100000"/>
              </a:lnSpc>
            </a:pPr>
            <a:endParaRPr b="0" lang="it-IT" sz="1800" spc="-1" strike="noStrike">
              <a:latin typeface="Arial"/>
            </a:endParaRPr>
          </a:p>
        </p:txBody>
      </p:sp>
      <p:sp>
        <p:nvSpPr>
          <p:cNvPr id="200" name="CustomShape 3"/>
          <p:cNvSpPr/>
          <p:nvPr/>
        </p:nvSpPr>
        <p:spPr>
          <a:xfrm>
            <a:off x="198000" y="1166760"/>
            <a:ext cx="9523440" cy="5263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per configurare la nostra applicazione, possiamo usare l’attributo </a:t>
            </a:r>
            <a:r>
              <a:rPr b="1" lang="it-IT" sz="1800" spc="-1" strike="noStrike">
                <a:solidFill>
                  <a:srgbClr val="000000"/>
                </a:solidFill>
                <a:latin typeface="Corbel"/>
                <a:ea typeface="DejaVu Sans"/>
              </a:rPr>
              <a:t>init-method</a:t>
            </a:r>
            <a:endParaRPr b="0" lang="it-IT" sz="1800" spc="-1" strike="noStrike">
              <a:latin typeface="Arial"/>
            </a:endParaRPr>
          </a:p>
        </p:txBody>
      </p:sp>
      <p:sp>
        <p:nvSpPr>
          <p:cNvPr id="201" name="CustomShape 4"/>
          <p:cNvSpPr/>
          <p:nvPr/>
        </p:nvSpPr>
        <p:spPr>
          <a:xfrm>
            <a:off x="435960" y="1823040"/>
            <a:ext cx="9285480" cy="5270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&lt;beanid="exampleBean"</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class="examples.ExampleBean"init-method="init"/&gt;</a:t>
            </a:r>
            <a:endParaRPr b="0" lang="it-IT" sz="1800" spc="-1" strike="noStrike">
              <a:latin typeface="Arial"/>
            </a:endParaRPr>
          </a:p>
        </p:txBody>
      </p:sp>
      <p:sp>
        <p:nvSpPr>
          <p:cNvPr id="202" name="CustomShape 5"/>
          <p:cNvSpPr/>
          <p:nvPr/>
        </p:nvSpPr>
        <p:spPr>
          <a:xfrm>
            <a:off x="435960" y="2953800"/>
            <a:ext cx="9285480" cy="166104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Quindi si sta scrivendo esattamente: </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public class ExampleBean {</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public void init() {</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 do some initialization work</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a:t>
            </a:r>
            <a:endParaRPr b="0" lang="it-IT" sz="1800" spc="-1" strike="noStrike">
              <a:latin typeface="Arial"/>
            </a:endParaRPr>
          </a:p>
        </p:txBody>
      </p:sp>
    </p:spTree>
  </p:cSld>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6786000" y="96480"/>
            <a:ext cx="3139200" cy="57600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204" name="CustomShape 2"/>
          <p:cNvSpPr/>
          <p:nvPr/>
        </p:nvSpPr>
        <p:spPr>
          <a:xfrm>
            <a:off x="198000" y="632160"/>
            <a:ext cx="9682200" cy="5270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Ciclo di vita dei Bean</a:t>
            </a:r>
            <a:endParaRPr b="0" lang="it-IT" sz="1800" spc="-1" strike="noStrike">
              <a:latin typeface="Arial"/>
            </a:endParaRPr>
          </a:p>
          <a:p>
            <a:pPr>
              <a:lnSpc>
                <a:spcPct val="100000"/>
              </a:lnSpc>
            </a:pPr>
            <a:endParaRPr b="0" lang="it-IT" sz="1800" spc="-1" strike="noStrike">
              <a:latin typeface="Arial"/>
            </a:endParaRPr>
          </a:p>
        </p:txBody>
      </p:sp>
      <p:sp>
        <p:nvSpPr>
          <p:cNvPr id="205" name="CustomShape 3"/>
          <p:cNvSpPr/>
          <p:nvPr/>
        </p:nvSpPr>
        <p:spPr>
          <a:xfrm>
            <a:off x="198000" y="1166760"/>
            <a:ext cx="9523440" cy="30024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Metodo di callback per la DISTRUZIONE:</a:t>
            </a:r>
            <a:endParaRPr b="0" lang="it-IT" sz="1800" spc="-1" strike="noStrike">
              <a:latin typeface="Arial"/>
            </a:endParaRPr>
          </a:p>
        </p:txBody>
      </p:sp>
      <p:sp>
        <p:nvSpPr>
          <p:cNvPr id="206" name="CustomShape 4"/>
          <p:cNvSpPr/>
          <p:nvPr/>
        </p:nvSpPr>
        <p:spPr>
          <a:xfrm>
            <a:off x="363600" y="1584720"/>
            <a:ext cx="9198720" cy="14335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L’interfaccia </a:t>
            </a:r>
            <a:r>
              <a:rPr b="1" i="1" lang="it-IT" sz="1800" spc="-1" strike="noStrike">
                <a:solidFill>
                  <a:srgbClr val="000000"/>
                </a:solidFill>
                <a:latin typeface="Corbel"/>
                <a:ea typeface="DejaVu Sans"/>
              </a:rPr>
              <a:t>org.springframework.beans.factory.DisposableBean </a:t>
            </a:r>
            <a:r>
              <a:rPr b="0" lang="it-IT" sz="1800" spc="-1" strike="noStrike">
                <a:solidFill>
                  <a:srgbClr val="000000"/>
                </a:solidFill>
                <a:latin typeface="Corbel"/>
                <a:ea typeface="DejaVu Sans"/>
              </a:rPr>
              <a:t>specifica un solo metodo, questo:</a:t>
            </a:r>
            <a:r>
              <a:rPr b="1" lang="it-IT" sz="1800" spc="-1" strike="noStrike">
                <a:solidFill>
                  <a:srgbClr val="000000"/>
                </a:solidFill>
                <a:latin typeface="Corbel"/>
                <a:ea typeface="DejaVu Sans"/>
              </a:rPr>
              <a:t>void destroy() throws Exception;</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Quindi, basterà implementare tale interfaccia ed il compito relativo all’inizializzazione sarà svolto all’interno del metodo </a:t>
            </a:r>
            <a:r>
              <a:rPr b="1" lang="it-IT" sz="1800" spc="-1" strike="noStrike">
                <a:solidFill>
                  <a:srgbClr val="000000"/>
                </a:solidFill>
                <a:latin typeface="Corbel"/>
                <a:ea typeface="DejaVu Sans"/>
              </a:rPr>
              <a:t>destroy()</a:t>
            </a:r>
            <a:endParaRPr b="0" lang="it-IT" sz="1800" spc="-1" strike="noStrike">
              <a:latin typeface="Arial"/>
            </a:endParaRPr>
          </a:p>
        </p:txBody>
      </p:sp>
      <p:sp>
        <p:nvSpPr>
          <p:cNvPr id="207" name="CustomShape 5"/>
          <p:cNvSpPr/>
          <p:nvPr/>
        </p:nvSpPr>
        <p:spPr>
          <a:xfrm>
            <a:off x="515160" y="3013560"/>
            <a:ext cx="8888400" cy="12074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public class ExampleBean implements DisposableBean {</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public void destroy() {</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 do some destruction work</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a:t>
            </a:r>
            <a:endParaRPr b="0" lang="it-IT" sz="1800" spc="-1" strike="noStrike">
              <a:latin typeface="Arial"/>
            </a:endParaRPr>
          </a:p>
        </p:txBody>
      </p:sp>
    </p:spTree>
  </p:cSld>
  <p:timing>
    <p:tnLst>
      <p:par>
        <p:cTn id="73" dur="indefinite" restart="never" nodeType="tmRoot">
          <p:childTnLst>
            <p:seq>
              <p:cTn id="74" dur="indefinite"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CustomShape 1"/>
          <p:cNvSpPr/>
          <p:nvPr/>
        </p:nvSpPr>
        <p:spPr>
          <a:xfrm>
            <a:off x="6786000" y="96480"/>
            <a:ext cx="3139200" cy="57600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209" name="CustomShape 2"/>
          <p:cNvSpPr/>
          <p:nvPr/>
        </p:nvSpPr>
        <p:spPr>
          <a:xfrm>
            <a:off x="198000" y="632160"/>
            <a:ext cx="9682200" cy="5270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Ciclo di vita dei Bean</a:t>
            </a:r>
            <a:endParaRPr b="0" lang="it-IT" sz="1800" spc="-1" strike="noStrike">
              <a:latin typeface="Arial"/>
            </a:endParaRPr>
          </a:p>
          <a:p>
            <a:pPr>
              <a:lnSpc>
                <a:spcPct val="100000"/>
              </a:lnSpc>
            </a:pPr>
            <a:endParaRPr b="0" lang="it-IT" sz="1800" spc="-1" strike="noStrike">
              <a:latin typeface="Arial"/>
            </a:endParaRPr>
          </a:p>
        </p:txBody>
      </p:sp>
      <p:sp>
        <p:nvSpPr>
          <p:cNvPr id="210" name="CustomShape 3"/>
          <p:cNvSpPr/>
          <p:nvPr/>
        </p:nvSpPr>
        <p:spPr>
          <a:xfrm>
            <a:off x="198000" y="1166760"/>
            <a:ext cx="9523440" cy="30024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Metodo di callback per la DISTRUZIONE:</a:t>
            </a:r>
            <a:endParaRPr b="0" lang="it-IT" sz="1800" spc="-1" strike="noStrike">
              <a:latin typeface="Arial"/>
            </a:endParaRPr>
          </a:p>
        </p:txBody>
      </p:sp>
      <p:sp>
        <p:nvSpPr>
          <p:cNvPr id="211" name="CustomShape 4"/>
          <p:cNvSpPr/>
          <p:nvPr/>
        </p:nvSpPr>
        <p:spPr>
          <a:xfrm>
            <a:off x="363600" y="1584720"/>
            <a:ext cx="9198720" cy="14335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L’interfaccia </a:t>
            </a:r>
            <a:r>
              <a:rPr b="1" i="1" lang="it-IT" sz="1800" spc="-1" strike="noStrike">
                <a:solidFill>
                  <a:srgbClr val="000000"/>
                </a:solidFill>
                <a:latin typeface="Corbel"/>
                <a:ea typeface="DejaVu Sans"/>
              </a:rPr>
              <a:t>org.springframework.beans.factory.DisposableBean </a:t>
            </a:r>
            <a:r>
              <a:rPr b="0" lang="it-IT" sz="1800" spc="-1" strike="noStrike">
                <a:solidFill>
                  <a:srgbClr val="000000"/>
                </a:solidFill>
                <a:latin typeface="Corbel"/>
                <a:ea typeface="DejaVu Sans"/>
              </a:rPr>
              <a:t>specifica un solo metodo, questo:</a:t>
            </a:r>
            <a:r>
              <a:rPr b="1" lang="it-IT" sz="1800" spc="-1" strike="noStrike">
                <a:solidFill>
                  <a:srgbClr val="000000"/>
                </a:solidFill>
                <a:latin typeface="Corbel"/>
                <a:ea typeface="DejaVu Sans"/>
              </a:rPr>
              <a:t>void destroy() throws Exception;</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Quindi, basterà implementare tale interfaccia ed il compito relativo all’inizializzazione sarà svolto all’interno del metodo </a:t>
            </a:r>
            <a:r>
              <a:rPr b="1" lang="it-IT" sz="1800" spc="-1" strike="noStrike">
                <a:solidFill>
                  <a:srgbClr val="000000"/>
                </a:solidFill>
                <a:latin typeface="Corbel"/>
                <a:ea typeface="DejaVu Sans"/>
              </a:rPr>
              <a:t>destroy()</a:t>
            </a:r>
            <a:endParaRPr b="0" lang="it-IT" sz="1800" spc="-1" strike="noStrike">
              <a:latin typeface="Arial"/>
            </a:endParaRPr>
          </a:p>
        </p:txBody>
      </p:sp>
      <p:sp>
        <p:nvSpPr>
          <p:cNvPr id="212" name="CustomShape 5"/>
          <p:cNvSpPr/>
          <p:nvPr/>
        </p:nvSpPr>
        <p:spPr>
          <a:xfrm>
            <a:off x="515160" y="3013560"/>
            <a:ext cx="8888400" cy="12074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public class ExampleBean implements DisposableBean {</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public void destroy() {</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 do some destruction work</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a:t>
            </a:r>
            <a:endParaRPr b="0" lang="it-IT" sz="1800" spc="-1" strike="noStrike">
              <a:latin typeface="Arial"/>
            </a:endParaRPr>
          </a:p>
        </p:txBody>
      </p:sp>
    </p:spTree>
  </p:cSld>
  <p:timing>
    <p:tnLst>
      <p:par>
        <p:cTn id="75" dur="indefinite" restart="never" nodeType="tmRoot">
          <p:childTnLst>
            <p:seq>
              <p:cTn id="76" dur="indefinite"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CustomShape 1"/>
          <p:cNvSpPr/>
          <p:nvPr/>
        </p:nvSpPr>
        <p:spPr>
          <a:xfrm>
            <a:off x="6786000" y="96480"/>
            <a:ext cx="3139200" cy="57600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214" name="CustomShape 2"/>
          <p:cNvSpPr/>
          <p:nvPr/>
        </p:nvSpPr>
        <p:spPr>
          <a:xfrm>
            <a:off x="198000" y="632160"/>
            <a:ext cx="9682200" cy="5270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Ciclo di vita dei Bean</a:t>
            </a:r>
            <a:endParaRPr b="0" lang="it-IT" sz="1800" spc="-1" strike="noStrike">
              <a:latin typeface="Arial"/>
            </a:endParaRPr>
          </a:p>
          <a:p>
            <a:pPr>
              <a:lnSpc>
                <a:spcPct val="100000"/>
              </a:lnSpc>
            </a:pPr>
            <a:endParaRPr b="0" lang="it-IT" sz="1800" spc="-1" strike="noStrike">
              <a:latin typeface="Arial"/>
            </a:endParaRPr>
          </a:p>
        </p:txBody>
      </p:sp>
      <p:sp>
        <p:nvSpPr>
          <p:cNvPr id="215" name="CustomShape 3"/>
          <p:cNvSpPr/>
          <p:nvPr/>
        </p:nvSpPr>
        <p:spPr>
          <a:xfrm>
            <a:off x="198000" y="1166760"/>
            <a:ext cx="9523440" cy="30024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Metodo di callback per la DISTRUZIONE:</a:t>
            </a:r>
            <a:endParaRPr b="0" lang="it-IT" sz="1800" spc="-1" strike="noStrike">
              <a:latin typeface="Arial"/>
            </a:endParaRPr>
          </a:p>
        </p:txBody>
      </p:sp>
      <p:sp>
        <p:nvSpPr>
          <p:cNvPr id="216" name="CustomShape 4"/>
          <p:cNvSpPr/>
          <p:nvPr/>
        </p:nvSpPr>
        <p:spPr>
          <a:xfrm>
            <a:off x="277200" y="1584720"/>
            <a:ext cx="9047520" cy="14335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Usiamo metadata di configurazione in formato XML per configurare la nostra applicazione, possiamo usare l’attributo </a:t>
            </a:r>
            <a:r>
              <a:rPr b="1" lang="it-IT" sz="1800" spc="-1" strike="noStrike">
                <a:solidFill>
                  <a:srgbClr val="000000"/>
                </a:solidFill>
                <a:latin typeface="Corbel"/>
                <a:ea typeface="DejaVu Sans"/>
              </a:rPr>
              <a:t>destroy-method</a:t>
            </a:r>
            <a:r>
              <a:rPr b="0" lang="it-IT" sz="1800" spc="-1" strike="noStrike">
                <a:solidFill>
                  <a:srgbClr val="000000"/>
                </a:solidFill>
                <a:latin typeface="Corbel"/>
                <a:ea typeface="DejaVu Sans"/>
              </a:rPr>
              <a:t> per specificare il nome del metodo che gestisce il cleanup di un bean che deve essere rimosso dal Container (tale metodo deve avere come signature void come tipo restituito e deve essere privo di argomenti). </a:t>
            </a:r>
            <a:endParaRPr b="0" lang="it-IT" sz="1800" spc="-1" strike="noStrike">
              <a:latin typeface="Arial"/>
            </a:endParaRPr>
          </a:p>
        </p:txBody>
      </p:sp>
      <p:sp>
        <p:nvSpPr>
          <p:cNvPr id="217" name="CustomShape 5"/>
          <p:cNvSpPr/>
          <p:nvPr/>
        </p:nvSpPr>
        <p:spPr>
          <a:xfrm>
            <a:off x="515160" y="3072960"/>
            <a:ext cx="5038200" cy="97992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&lt;bean id="exampleBean" </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class="examples.ExampleBean" destroy-method="destroy"/&gt;</a:t>
            </a:r>
            <a:endParaRPr b="0" lang="it-IT" sz="1800" spc="-1" strike="noStrike">
              <a:latin typeface="Arial"/>
            </a:endParaRPr>
          </a:p>
        </p:txBody>
      </p:sp>
      <p:sp>
        <p:nvSpPr>
          <p:cNvPr id="218" name="CustomShape 6"/>
          <p:cNvSpPr/>
          <p:nvPr/>
        </p:nvSpPr>
        <p:spPr>
          <a:xfrm>
            <a:off x="673920" y="4084920"/>
            <a:ext cx="8491320" cy="14342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public class ExampleBean {</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public void destroy() {</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 do some destruction work</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a:t>
            </a:r>
            <a:endParaRPr b="0" lang="it-IT" sz="1800" spc="-1" strike="noStrike">
              <a:latin typeface="Arial"/>
            </a:endParaRPr>
          </a:p>
          <a:p>
            <a:pPr>
              <a:lnSpc>
                <a:spcPct val="100000"/>
              </a:lnSpc>
            </a:pPr>
            <a:endParaRPr b="0" lang="it-IT" sz="1800" spc="-1" strike="noStrike">
              <a:latin typeface="Arial"/>
            </a:endParaRPr>
          </a:p>
        </p:txBody>
      </p:sp>
    </p:spTree>
  </p:cSld>
  <p:timing>
    <p:tnLst>
      <p:par>
        <p:cTn id="77" dur="indefinite" restart="never" nodeType="tmRoot">
          <p:childTnLst>
            <p:seq>
              <p:cTn id="78"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6786000" y="96480"/>
            <a:ext cx="3139200" cy="57600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03" name="CustomShape 2"/>
          <p:cNvSpPr/>
          <p:nvPr/>
        </p:nvSpPr>
        <p:spPr>
          <a:xfrm>
            <a:off x="-309960" y="717120"/>
            <a:ext cx="5853240" cy="30024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Benefici nell’uso del Framework Spring:</a:t>
            </a:r>
            <a:endParaRPr b="0" lang="it-IT" sz="1800" spc="-1" strike="noStrike">
              <a:latin typeface="Arial"/>
            </a:endParaRPr>
          </a:p>
        </p:txBody>
      </p:sp>
      <p:sp>
        <p:nvSpPr>
          <p:cNvPr id="104" name="CustomShape 3"/>
          <p:cNvSpPr/>
          <p:nvPr/>
        </p:nvSpPr>
        <p:spPr>
          <a:xfrm>
            <a:off x="356760" y="1287000"/>
            <a:ext cx="9285480" cy="527040"/>
          </a:xfrm>
          <a:prstGeom prst="rect">
            <a:avLst/>
          </a:prstGeom>
          <a:noFill/>
          <a:ln>
            <a:noFill/>
          </a:ln>
        </p:spPr>
        <p:style>
          <a:lnRef idx="0"/>
          <a:fillRef idx="0"/>
          <a:effectRef idx="0"/>
          <a:fontRef idx="minor"/>
        </p:style>
        <p:txBody>
          <a:bodyPr lIns="90000" rIns="90000" tIns="45000" bIns="45000"/>
          <a:p>
            <a:pPr algn="just">
              <a:lnSpc>
                <a:spcPct val="100000"/>
              </a:lnSpc>
            </a:pPr>
            <a:r>
              <a:rPr b="0" lang="it-IT" sz="1800" spc="-1" strike="noStrike">
                <a:solidFill>
                  <a:srgbClr val="000000"/>
                </a:solidFill>
                <a:latin typeface="Corbel"/>
                <a:ea typeface="DejaVu Sans"/>
              </a:rPr>
              <a:t>Testare un’applicazione scritta usando Spring è semplice perchè usando l’iniezione delle dipendenze possiamo inettare dati di testing.</a:t>
            </a:r>
            <a:endParaRPr b="0" lang="it-IT" sz="1800" spc="-1" strike="noStrike">
              <a:latin typeface="Arial"/>
            </a:endParaRPr>
          </a:p>
        </p:txBody>
      </p:sp>
      <p:sp>
        <p:nvSpPr>
          <p:cNvPr id="105" name="CustomShape 4"/>
          <p:cNvSpPr/>
          <p:nvPr/>
        </p:nvSpPr>
        <p:spPr>
          <a:xfrm>
            <a:off x="435960" y="2001600"/>
            <a:ext cx="9126720" cy="527040"/>
          </a:xfrm>
          <a:prstGeom prst="rect">
            <a:avLst/>
          </a:prstGeom>
          <a:noFill/>
          <a:ln>
            <a:noFill/>
          </a:ln>
        </p:spPr>
        <p:style>
          <a:lnRef idx="0"/>
          <a:fillRef idx="0"/>
          <a:effectRef idx="0"/>
          <a:fontRef idx="minor"/>
        </p:style>
        <p:txBody>
          <a:bodyPr lIns="90000" rIns="90000" tIns="45000" bIns="45000"/>
          <a:p>
            <a:pPr algn="just">
              <a:lnSpc>
                <a:spcPct val="100000"/>
              </a:lnSpc>
            </a:pPr>
            <a:r>
              <a:rPr b="0" lang="it-IT" sz="1800" spc="-1" strike="noStrike">
                <a:solidFill>
                  <a:srgbClr val="000000"/>
                </a:solidFill>
                <a:latin typeface="Corbel"/>
                <a:ea typeface="DejaVu Sans"/>
              </a:rPr>
              <a:t>Il Framework Web di Spring è un Framework MVC ben disegnato  che fornisce un’ottima alternativa ad altri Framework come Struts.</a:t>
            </a:r>
            <a:endParaRPr b="0" lang="it-IT" sz="1800" spc="-1" strike="noStrike">
              <a:latin typeface="Arial"/>
            </a:endParaRPr>
          </a:p>
        </p:txBody>
      </p:sp>
      <p:sp>
        <p:nvSpPr>
          <p:cNvPr id="106" name="CustomShape 5"/>
          <p:cNvSpPr/>
          <p:nvPr/>
        </p:nvSpPr>
        <p:spPr>
          <a:xfrm>
            <a:off x="435960" y="2775240"/>
            <a:ext cx="9126720" cy="753120"/>
          </a:xfrm>
          <a:prstGeom prst="rect">
            <a:avLst/>
          </a:prstGeom>
          <a:noFill/>
          <a:ln>
            <a:noFill/>
          </a:ln>
        </p:spPr>
        <p:style>
          <a:lnRef idx="0"/>
          <a:fillRef idx="0"/>
          <a:effectRef idx="0"/>
          <a:fontRef idx="minor"/>
        </p:style>
        <p:txBody>
          <a:bodyPr lIns="90000" rIns="90000" tIns="45000" bIns="45000"/>
          <a:p>
            <a:pPr algn="just">
              <a:lnSpc>
                <a:spcPct val="100000"/>
              </a:lnSpc>
            </a:pPr>
            <a:r>
              <a:rPr b="0" lang="it-IT" sz="1800" spc="-1" strike="noStrike">
                <a:solidFill>
                  <a:srgbClr val="000000"/>
                </a:solidFill>
                <a:latin typeface="Corbel"/>
                <a:ea typeface="DejaVu Sans"/>
              </a:rPr>
              <a:t>Spring fornisce delle comode API per n tradurre le eccezioni di specifiche tecnologie (come ad esempio eccezioni sollevate da JDBC, da Hibernate o da JDO).</a:t>
            </a:r>
            <a:endParaRPr b="0" lang="it-IT" sz="1800" spc="-1" strike="noStrike">
              <a:latin typeface="Arial"/>
            </a:endParaRPr>
          </a:p>
        </p:txBody>
      </p:sp>
      <p:sp>
        <p:nvSpPr>
          <p:cNvPr id="107" name="CustomShape 6"/>
          <p:cNvSpPr/>
          <p:nvPr/>
        </p:nvSpPr>
        <p:spPr>
          <a:xfrm>
            <a:off x="515160" y="3549240"/>
            <a:ext cx="9047520" cy="980640"/>
          </a:xfrm>
          <a:prstGeom prst="rect">
            <a:avLst/>
          </a:prstGeom>
          <a:noFill/>
          <a:ln>
            <a:noFill/>
          </a:ln>
        </p:spPr>
        <p:style>
          <a:lnRef idx="0"/>
          <a:fillRef idx="0"/>
          <a:effectRef idx="0"/>
          <a:fontRef idx="minor"/>
        </p:style>
        <p:txBody>
          <a:bodyPr lIns="90000" rIns="90000" tIns="45000" bIns="45000"/>
          <a:p>
            <a:pPr algn="just">
              <a:lnSpc>
                <a:spcPct val="100000"/>
              </a:lnSpc>
            </a:pPr>
            <a:r>
              <a:rPr b="0" lang="it-IT" sz="1800" spc="-1" strike="noStrike">
                <a:solidFill>
                  <a:srgbClr val="000000"/>
                </a:solidFill>
                <a:latin typeface="Corbel"/>
                <a:ea typeface="DejaVu Sans"/>
              </a:rPr>
              <a:t>Lo IoC container tende ad essere leggero, specialmente se comparato con un EJB container. Questo è un grande beneficio anche per il fatto di poter sviluppare le nostre applicazioni su di un computer avente risorse limitate in fatto di memoria e di CPU.</a:t>
            </a:r>
            <a:endParaRPr b="0" lang="it-IT" sz="1800" spc="-1" strike="noStrike">
              <a:latin typeface="Arial"/>
            </a:endParaRPr>
          </a:p>
        </p:txBody>
      </p:sp>
      <p:sp>
        <p:nvSpPr>
          <p:cNvPr id="108" name="CustomShape 7"/>
          <p:cNvSpPr/>
          <p:nvPr/>
        </p:nvSpPr>
        <p:spPr>
          <a:xfrm>
            <a:off x="527760" y="4631400"/>
            <a:ext cx="9034560" cy="753840"/>
          </a:xfrm>
          <a:prstGeom prst="rect">
            <a:avLst/>
          </a:prstGeom>
          <a:noFill/>
          <a:ln>
            <a:noFill/>
          </a:ln>
        </p:spPr>
        <p:style>
          <a:lnRef idx="0"/>
          <a:fillRef idx="0"/>
          <a:effectRef idx="0"/>
          <a:fontRef idx="minor"/>
        </p:style>
        <p:txBody>
          <a:bodyPr lIns="90000" rIns="90000" tIns="45000" bIns="45000"/>
          <a:p>
            <a:pPr algn="just">
              <a:lnSpc>
                <a:spcPct val="100000"/>
              </a:lnSpc>
            </a:pPr>
            <a:r>
              <a:rPr b="0" lang="it-IT" sz="1800" spc="-1" strike="noStrike">
                <a:solidFill>
                  <a:srgbClr val="000000"/>
                </a:solidFill>
                <a:latin typeface="Corbel"/>
                <a:ea typeface="DejaVu Sans"/>
              </a:rPr>
              <a:t>Spring fornisce un’interfaccia coerente per le transazioni che può scalare da una transazione locale (utilizzando ad esempio un solo databse) fino a transazioni globali (per esempio usando JTA).</a:t>
            </a:r>
            <a:endParaRPr b="0" lang="it-IT" sz="1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CustomShape 1"/>
          <p:cNvSpPr/>
          <p:nvPr/>
        </p:nvSpPr>
        <p:spPr>
          <a:xfrm>
            <a:off x="6786000" y="96480"/>
            <a:ext cx="3139200" cy="57600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220" name="CustomShape 2"/>
          <p:cNvSpPr/>
          <p:nvPr/>
        </p:nvSpPr>
        <p:spPr>
          <a:xfrm>
            <a:off x="198000" y="632160"/>
            <a:ext cx="9682200" cy="5270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Ciclo di vita dei Bean</a:t>
            </a:r>
            <a:endParaRPr b="0" lang="it-IT" sz="1800" spc="-1" strike="noStrike">
              <a:latin typeface="Arial"/>
            </a:endParaRPr>
          </a:p>
          <a:p>
            <a:pPr>
              <a:lnSpc>
                <a:spcPct val="100000"/>
              </a:lnSpc>
            </a:pPr>
            <a:endParaRPr b="0" lang="it-IT" sz="1800" spc="-1" strike="noStrike">
              <a:latin typeface="Arial"/>
            </a:endParaRPr>
          </a:p>
        </p:txBody>
      </p:sp>
      <p:sp>
        <p:nvSpPr>
          <p:cNvPr id="221" name="CustomShape 3"/>
          <p:cNvSpPr/>
          <p:nvPr/>
        </p:nvSpPr>
        <p:spPr>
          <a:xfrm>
            <a:off x="5040000" y="2835000"/>
            <a:ext cx="4046400" cy="3002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ESERCIZIO LEZIONE 5</a:t>
            </a:r>
            <a:endParaRPr b="0" lang="it-IT" sz="1800" spc="-1" strike="noStrike">
              <a:latin typeface="Arial"/>
            </a:endParaRPr>
          </a:p>
        </p:txBody>
      </p:sp>
    </p:spTree>
  </p:cSld>
  <p:timing>
    <p:tnLst>
      <p:par>
        <p:cTn id="79" dur="indefinite" restart="never" nodeType="tmRoot">
          <p:childTnLst>
            <p:seq>
              <p:cTn id="80"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6786000" y="96480"/>
            <a:ext cx="3139200" cy="57600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10" name="CustomShape 2"/>
          <p:cNvSpPr/>
          <p:nvPr/>
        </p:nvSpPr>
        <p:spPr>
          <a:xfrm>
            <a:off x="8280" y="717120"/>
            <a:ext cx="3296160" cy="30024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Dipendency Injection:</a:t>
            </a:r>
            <a:endParaRPr b="0" lang="it-IT" sz="1800" spc="-1" strike="noStrike">
              <a:latin typeface="Arial"/>
            </a:endParaRPr>
          </a:p>
        </p:txBody>
      </p:sp>
      <p:sp>
        <p:nvSpPr>
          <p:cNvPr id="111" name="CustomShape 3"/>
          <p:cNvSpPr/>
          <p:nvPr/>
        </p:nvSpPr>
        <p:spPr>
          <a:xfrm>
            <a:off x="356400" y="1287000"/>
            <a:ext cx="9047520" cy="753840"/>
          </a:xfrm>
          <a:prstGeom prst="rect">
            <a:avLst/>
          </a:prstGeom>
          <a:noFill/>
          <a:ln>
            <a:solidFill>
              <a:schemeClr val="accent1"/>
            </a:solid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La tecnologia che maggiormente caratterizza Spring è l’</a:t>
            </a:r>
            <a:r>
              <a:rPr b="1" lang="it-IT" sz="1800" spc="-1" strike="noStrike">
                <a:solidFill>
                  <a:srgbClr val="000000"/>
                </a:solidFill>
                <a:latin typeface="Corbel"/>
                <a:ea typeface="DejaVu Sans"/>
              </a:rPr>
              <a:t>iniezione delle dipendenze </a:t>
            </a:r>
            <a:r>
              <a:rPr b="0" lang="it-IT" sz="1800" spc="-1" strike="noStrike">
                <a:solidFill>
                  <a:srgbClr val="000000"/>
                </a:solidFill>
                <a:latin typeface="Corbel"/>
                <a:ea typeface="DejaVu Sans"/>
              </a:rPr>
              <a:t>che realizza il pattern </a:t>
            </a:r>
            <a:r>
              <a:rPr b="1" lang="it-IT" sz="1800" spc="-1" strike="noStrike">
                <a:solidFill>
                  <a:srgbClr val="000000"/>
                </a:solidFill>
                <a:latin typeface="Corbel"/>
                <a:ea typeface="DejaVu Sans"/>
              </a:rPr>
              <a:t>Inversion of Control </a:t>
            </a:r>
            <a:r>
              <a:rPr b="0" lang="it-IT" sz="1800" spc="-1" strike="noStrike">
                <a:solidFill>
                  <a:srgbClr val="000000"/>
                </a:solidFill>
                <a:latin typeface="Corbel"/>
                <a:ea typeface="DejaVu Sans"/>
              </a:rPr>
              <a:t>che tende a </a:t>
            </a:r>
            <a:r>
              <a:rPr b="1" lang="it-IT" sz="1800" spc="-1" strike="noStrike">
                <a:solidFill>
                  <a:srgbClr val="000000"/>
                </a:solidFill>
                <a:latin typeface="Corbel"/>
                <a:ea typeface="DejaVu Sans"/>
              </a:rPr>
              <a:t>disaccoppiare i singoli componenti di un sistema</a:t>
            </a:r>
            <a:r>
              <a:rPr b="0" lang="it-IT" sz="1800" spc="-1" strike="noStrike">
                <a:solidFill>
                  <a:srgbClr val="000000"/>
                </a:solidFill>
                <a:latin typeface="Corbel"/>
                <a:ea typeface="DejaVu Sans"/>
              </a:rPr>
              <a:t>.</a:t>
            </a:r>
            <a:endParaRPr b="0" lang="it-IT" sz="1800" spc="-1" strike="noStrike">
              <a:latin typeface="Arial"/>
            </a:endParaRPr>
          </a:p>
        </p:txBody>
      </p:sp>
      <p:sp>
        <p:nvSpPr>
          <p:cNvPr id="112" name="CustomShape 4"/>
          <p:cNvSpPr/>
          <p:nvPr/>
        </p:nvSpPr>
        <p:spPr>
          <a:xfrm>
            <a:off x="356760" y="2338560"/>
            <a:ext cx="9047520" cy="7531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 Inversion of Control (IoC) è un pattern che può essere implementato in vari modi e l’iniezione delle dipendenze è uno delle più note implementazioni.</a:t>
            </a:r>
            <a:endParaRPr b="0" lang="it-IT" sz="1800" spc="-1" strike="noStrike">
              <a:latin typeface="Arial"/>
            </a:endParaRPr>
          </a:p>
        </p:txBody>
      </p:sp>
      <p:sp>
        <p:nvSpPr>
          <p:cNvPr id="113" name="CustomShape 5"/>
          <p:cNvSpPr/>
          <p:nvPr/>
        </p:nvSpPr>
        <p:spPr>
          <a:xfrm>
            <a:off x="435960" y="3230280"/>
            <a:ext cx="8888400" cy="1660320"/>
          </a:xfrm>
          <a:prstGeom prst="rect">
            <a:avLst/>
          </a:prstGeom>
          <a:noFill/>
          <a:ln>
            <a:noFill/>
          </a:ln>
        </p:spPr>
        <p:style>
          <a:lnRef idx="0"/>
          <a:fillRef idx="0"/>
          <a:effectRef idx="0"/>
          <a:fontRef idx="minor"/>
        </p:style>
        <p:txBody>
          <a:bodyPr lIns="90000" rIns="90000" tIns="45000" bIns="45000"/>
          <a:p>
            <a:pPr algn="just">
              <a:lnSpc>
                <a:spcPct val="100000"/>
              </a:lnSpc>
            </a:pPr>
            <a:r>
              <a:rPr b="0" lang="it-IT" sz="1800" spc="-1" strike="noStrike">
                <a:solidFill>
                  <a:srgbClr val="000000"/>
                </a:solidFill>
                <a:latin typeface="Corbel"/>
                <a:ea typeface="DejaVu Sans"/>
              </a:rPr>
              <a:t>Quando scriviamo complesse applicazioni Java, le classi dell’applicazione dovrebbero essere il più indipendenti possibili dalle altre classi Java per incrementare così la riusabilità di tali classi e per poter testare tali classi in maniera indipendente dalle altre quando eseguiamo gli unit test. L’iniezione della dipendenze ci aiuta a legare insieme queste classi che sono tenute comunque tenute indipendenti le une dalle altre.</a:t>
            </a:r>
            <a:endParaRPr b="0" lang="it-IT" sz="1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6786000" y="96480"/>
            <a:ext cx="3139200" cy="57600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15" name="CustomShape 2"/>
          <p:cNvSpPr/>
          <p:nvPr/>
        </p:nvSpPr>
        <p:spPr>
          <a:xfrm>
            <a:off x="8280" y="717120"/>
            <a:ext cx="3296160" cy="30024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Dipendency Injection:</a:t>
            </a:r>
            <a:endParaRPr b="0" lang="it-IT" sz="1800" spc="-1" strike="noStrike">
              <a:latin typeface="Arial"/>
            </a:endParaRPr>
          </a:p>
        </p:txBody>
      </p:sp>
      <p:sp>
        <p:nvSpPr>
          <p:cNvPr id="116" name="CustomShape 3"/>
          <p:cNvSpPr/>
          <p:nvPr/>
        </p:nvSpPr>
        <p:spPr>
          <a:xfrm>
            <a:off x="515160" y="1525320"/>
            <a:ext cx="8888400" cy="2113920"/>
          </a:xfrm>
          <a:prstGeom prst="rect">
            <a:avLst/>
          </a:prstGeom>
          <a:noFill/>
          <a:ln>
            <a:solidFill>
              <a:schemeClr val="accent1"/>
            </a:solid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Cosa è ?</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DIPENDENZA:</a:t>
            </a:r>
            <a:r>
              <a:rPr b="0" lang="it-IT" sz="1800" spc="-1" strike="noStrike">
                <a:solidFill>
                  <a:srgbClr val="000000"/>
                </a:solidFill>
                <a:latin typeface="Corbel"/>
                <a:ea typeface="DejaVu Sans"/>
              </a:rPr>
              <a:t> E un’</a:t>
            </a:r>
            <a:r>
              <a:rPr b="1" lang="it-IT" sz="1800" spc="-1" strike="noStrike">
                <a:solidFill>
                  <a:srgbClr val="000000"/>
                </a:solidFill>
                <a:latin typeface="Corbel"/>
                <a:ea typeface="DejaVu Sans"/>
              </a:rPr>
              <a:t>associazione tra due classi</a:t>
            </a:r>
            <a:r>
              <a:rPr b="0" lang="it-IT" sz="1800" spc="-1" strike="noStrike">
                <a:solidFill>
                  <a:srgbClr val="000000"/>
                </a:solidFill>
                <a:latin typeface="Corbel"/>
                <a:ea typeface="DejaVu Sans"/>
              </a:rPr>
              <a:t>. Per esempio, una classe A dipende da una classe B (una classe A usa una classe B).</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INIEZIONE: </a:t>
            </a:r>
            <a:r>
              <a:rPr b="0" lang="it-IT" sz="1800" spc="-1" strike="noStrike">
                <a:solidFill>
                  <a:srgbClr val="000000"/>
                </a:solidFill>
                <a:latin typeface="Corbel"/>
                <a:ea typeface="DejaVu Sans"/>
              </a:rPr>
              <a:t>La classe B viene </a:t>
            </a:r>
            <a:r>
              <a:rPr b="1" lang="it-IT" sz="1800" spc="-1" strike="noStrike">
                <a:solidFill>
                  <a:srgbClr val="000000"/>
                </a:solidFill>
                <a:latin typeface="Corbel"/>
                <a:ea typeface="DejaVu Sans"/>
              </a:rPr>
              <a:t>iniettata</a:t>
            </a:r>
            <a:r>
              <a:rPr b="0" lang="it-IT" sz="1800" spc="-1" strike="noStrike">
                <a:solidFill>
                  <a:srgbClr val="000000"/>
                </a:solidFill>
                <a:latin typeface="Corbel"/>
                <a:ea typeface="DejaVu Sans"/>
              </a:rPr>
              <a:t> all’interno della classe A dallo IoC container che si occupa di inserire il riferimento ad una classe B all’interno della classe A</a:t>
            </a:r>
            <a:endParaRPr b="0" lang="it-IT" sz="1800" spc="-1" strike="noStrike">
              <a:latin typeface="Arial"/>
            </a:endParaRPr>
          </a:p>
        </p:txBody>
      </p:sp>
      <p:sp>
        <p:nvSpPr>
          <p:cNvPr id="117" name="CustomShape 4"/>
          <p:cNvSpPr/>
          <p:nvPr/>
        </p:nvSpPr>
        <p:spPr>
          <a:xfrm>
            <a:off x="515160" y="3727800"/>
            <a:ext cx="8729640" cy="75384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L’iniezione della dipendenza, ad esempio, può verificarsi quando passiamo dei parametri ad un costruttore o, dopo la costruzione di un oggetto, quando usiamo i metodi setter.</a:t>
            </a:r>
            <a:endParaRPr b="0" lang="it-IT" sz="1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6786000" y="96480"/>
            <a:ext cx="3139200" cy="57600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19" name="CustomShape 2"/>
          <p:cNvSpPr/>
          <p:nvPr/>
        </p:nvSpPr>
        <p:spPr>
          <a:xfrm>
            <a:off x="284400" y="1368360"/>
            <a:ext cx="9039960" cy="324792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Aspect Oriented Programming (AOP):</a:t>
            </a:r>
            <a:endParaRPr b="0" lang="it-IT" sz="1800" spc="-1" strike="noStrike">
              <a:latin typeface="Arial"/>
            </a:endParaRPr>
          </a:p>
          <a:p>
            <a:pPr>
              <a:lnSpc>
                <a:spcPct val="100000"/>
              </a:lnSpc>
            </a:pPr>
            <a:endParaRPr b="0" lang="it-IT" sz="1800" spc="-1" strike="noStrike">
              <a:latin typeface="Arial"/>
            </a:endParaRPr>
          </a:p>
          <a:p>
            <a:pPr algn="just">
              <a:lnSpc>
                <a:spcPct val="100000"/>
              </a:lnSpc>
            </a:pPr>
            <a:r>
              <a:rPr b="0" lang="it-IT" sz="1800" spc="-1" strike="noStrike">
                <a:solidFill>
                  <a:srgbClr val="000000"/>
                </a:solidFill>
                <a:latin typeface="Corbel"/>
                <a:ea typeface="DejaVu Sans"/>
              </a:rPr>
              <a:t>Una delle componenti chiave di Spring è l’Aspect Oriented Programming (AOP) Framework.</a:t>
            </a:r>
            <a:endParaRPr b="0" lang="it-IT" sz="1800" spc="-1" strike="noStrike">
              <a:latin typeface="Arial"/>
            </a:endParaRPr>
          </a:p>
          <a:p>
            <a:pPr algn="just">
              <a:lnSpc>
                <a:spcPct val="100000"/>
              </a:lnSpc>
            </a:pPr>
            <a:endParaRPr b="0" lang="it-IT" sz="1800" spc="-1" strike="noStrike">
              <a:latin typeface="Arial"/>
            </a:endParaRPr>
          </a:p>
          <a:p>
            <a:pPr algn="just">
              <a:lnSpc>
                <a:spcPct val="100000"/>
              </a:lnSpc>
            </a:pPr>
            <a:r>
              <a:rPr b="0" lang="it-IT" sz="1800" spc="-1" strike="noStrike">
                <a:solidFill>
                  <a:srgbClr val="000000"/>
                </a:solidFill>
                <a:latin typeface="Corbel"/>
                <a:ea typeface="DejaVu Sans"/>
              </a:rPr>
              <a:t>Ci sono vari buoni esempi comuni di tali funzionalità che includono: il logging, le transazioni dichiarative, security o caching.</a:t>
            </a:r>
            <a:endParaRPr b="0" lang="it-IT" sz="1800" spc="-1" strike="noStrike">
              <a:latin typeface="Arial"/>
            </a:endParaRPr>
          </a:p>
          <a:p>
            <a:pPr algn="just">
              <a:lnSpc>
                <a:spcPct val="100000"/>
              </a:lnSpc>
            </a:pPr>
            <a:endParaRPr b="0" lang="it-IT" sz="1800" spc="-1" strike="noStrike">
              <a:latin typeface="Arial"/>
            </a:endParaRPr>
          </a:p>
          <a:p>
            <a:pPr algn="just">
              <a:lnSpc>
                <a:spcPct val="100000"/>
              </a:lnSpc>
            </a:pPr>
            <a:r>
              <a:rPr b="0" lang="it-IT" sz="1800" spc="-1" strike="noStrike">
                <a:solidFill>
                  <a:srgbClr val="000000"/>
                </a:solidFill>
                <a:latin typeface="Corbel"/>
                <a:ea typeface="DejaVu Sans"/>
              </a:rPr>
              <a:t>Il modulo </a:t>
            </a:r>
            <a:r>
              <a:rPr b="1" lang="it-IT" sz="1800" spc="-1" strike="noStrike">
                <a:solidFill>
                  <a:srgbClr val="000000"/>
                </a:solidFill>
                <a:latin typeface="Corbel"/>
                <a:ea typeface="DejaVu Sans"/>
              </a:rPr>
              <a:t>AOP</a:t>
            </a:r>
            <a:r>
              <a:rPr b="0" lang="it-IT" sz="1800" spc="-1" strike="noStrike">
                <a:solidFill>
                  <a:srgbClr val="000000"/>
                </a:solidFill>
                <a:latin typeface="Corbel"/>
                <a:ea typeface="DejaVu Sans"/>
              </a:rPr>
              <a:t> del Framework Spring fornisce un’implementazione orientata agli aspetti, permettendo così allo sviluppatore di definire metodi che intercettano gli eventi da gestire. In questo modo possiamo disaccoppiare il codice che implementa tali funzionalità dal codice che implementa la logica di business. Tale aspetto sarà discusso in un capitolo separato.</a:t>
            </a:r>
            <a:endParaRPr b="0" lang="it-IT" sz="18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6786000" y="96480"/>
            <a:ext cx="3139200" cy="57600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21" name="CustomShape 2"/>
          <p:cNvSpPr/>
          <p:nvPr/>
        </p:nvSpPr>
        <p:spPr>
          <a:xfrm>
            <a:off x="284400" y="810720"/>
            <a:ext cx="9436680" cy="12074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Architettura Framework Spring</a:t>
            </a:r>
            <a:endParaRPr b="0" lang="it-IT" sz="1800" spc="-1" strike="noStrike">
              <a:latin typeface="Arial"/>
            </a:endParaRPr>
          </a:p>
          <a:p>
            <a:pPr>
              <a:lnSpc>
                <a:spcPct val="100000"/>
              </a:lnSpc>
            </a:pPr>
            <a:endParaRPr b="0" lang="it-IT" sz="1800" spc="-1" strike="noStrike">
              <a:latin typeface="Arial"/>
            </a:endParaRPr>
          </a:p>
          <a:p>
            <a:pPr algn="just">
              <a:lnSpc>
                <a:spcPct val="100000"/>
              </a:lnSpc>
            </a:pPr>
            <a:r>
              <a:rPr b="0" lang="it-IT" sz="1800" spc="-1" strike="noStrike">
                <a:solidFill>
                  <a:srgbClr val="000000"/>
                </a:solidFill>
                <a:latin typeface="Corbel"/>
                <a:ea typeface="DejaVu Sans"/>
              </a:rPr>
              <a:t>Spring è modulare e permette allo sviluppatore di scegliere quali moduli usare nel nostro progetto senza essere costretti a portarsi  dietro tutto il resto finendo per appesantire inutilmente il progetto.</a:t>
            </a:r>
            <a:endParaRPr b="0" lang="it-IT" sz="1800" spc="-1" strike="noStrike">
              <a:latin typeface="Arial"/>
            </a:endParaRPr>
          </a:p>
        </p:txBody>
      </p:sp>
      <p:sp>
        <p:nvSpPr>
          <p:cNvPr id="122" name="CustomShape 3"/>
          <p:cNvSpPr/>
          <p:nvPr/>
        </p:nvSpPr>
        <p:spPr>
          <a:xfrm>
            <a:off x="284400" y="2453400"/>
            <a:ext cx="9436680" cy="52704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 Framework Spring fornisce circa 20 moduli che possono essere usati in base ai requisiti dell’applicazione che vogliamo sviluppare.</a:t>
            </a:r>
            <a:endParaRPr b="0" lang="it-IT" sz="18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6786000" y="96480"/>
            <a:ext cx="3139200" cy="57600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pic>
        <p:nvPicPr>
          <p:cNvPr id="124" name="Picture 2" descr=""/>
          <p:cNvPicPr/>
          <p:nvPr/>
        </p:nvPicPr>
        <p:blipFill>
          <a:blip r:embed="rId1"/>
          <a:stretch/>
        </p:blipFill>
        <p:spPr>
          <a:xfrm>
            <a:off x="2499480" y="775800"/>
            <a:ext cx="5205960" cy="422568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2019-03-25T12:03:41Z</dcterms:created>
  <dc:creator/>
  <dc:description/>
  <dc:language>it-IT</dc:language>
  <cp:lastModifiedBy/>
  <dcterms:modified xsi:type="dcterms:W3CDTF">2019-03-25T12:04:49Z</dcterms:modified>
  <cp:revision>1</cp:revision>
  <dc:subject/>
  <dc:title/>
</cp:coreProperties>
</file>