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19.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3.xml.rels" ContentType="application/vnd.openxmlformats-package.relationships+xml"/>
  <Override PartName="/ppt/notesSlides/_rels/notesSlide16.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15.xml.rels" ContentType="application/vnd.openxmlformats-package.relationships+xml"/>
  <Override PartName="/ppt/notesSlides/_rels/notesSlide7.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237960" y="950040"/>
            <a:ext cx="7857000" cy="4687560"/>
          </a:xfrm>
          <a:prstGeom prst="rect">
            <a:avLst/>
          </a:prstGeom>
        </p:spPr>
        <p:txBody>
          <a:bodyPr lIns="0" rIns="0" tIns="0" bIns="0" anchor="ctr"/>
          <a:p>
            <a:pPr algn="ctr"/>
            <a:r>
              <a:rPr b="0" lang="it-IT" sz="4250" spc="-1" strike="noStrike">
                <a:latin typeface="Arial"/>
              </a:rPr>
              <a:t>Fai clic per spostare la diapositiva</a:t>
            </a:r>
            <a:endParaRPr b="0" lang="it-IT" sz="4250" spc="-1" strike="noStrike">
              <a:latin typeface="Arial"/>
            </a:endParaRPr>
          </a:p>
        </p:txBody>
      </p:sp>
      <p:sp>
        <p:nvSpPr>
          <p:cNvPr id="86" name="PlaceHolder 2"/>
          <p:cNvSpPr>
            <a:spLocks noGrp="1"/>
          </p:cNvSpPr>
          <p:nvPr>
            <p:ph type="body"/>
          </p:nvPr>
        </p:nvSpPr>
        <p:spPr>
          <a:xfrm>
            <a:off x="833040" y="5938200"/>
            <a:ext cx="6666840" cy="5625360"/>
          </a:xfrm>
          <a:prstGeom prst="rect">
            <a:avLst/>
          </a:prstGeom>
        </p:spPr>
        <p:txBody>
          <a:bodyPr lIns="0" rIns="0" tIns="0" bIns="0"/>
          <a:p>
            <a:r>
              <a:rPr b="0" lang="it-IT" sz="3280" spc="-1" strike="noStrike">
                <a:latin typeface="Arial"/>
              </a:rPr>
              <a:t>Fai clic per modificare il formato delle note</a:t>
            </a:r>
            <a:endParaRPr b="0" lang="it-IT" sz="3280" spc="-1" strike="noStrike">
              <a:latin typeface="Arial"/>
            </a:endParaRPr>
          </a:p>
        </p:txBody>
      </p:sp>
      <p:sp>
        <p:nvSpPr>
          <p:cNvPr id="87" name="PlaceHolder 3"/>
          <p:cNvSpPr>
            <a:spLocks noGrp="1"/>
          </p:cNvSpPr>
          <p:nvPr>
            <p:ph type="hdr"/>
          </p:nvPr>
        </p:nvSpPr>
        <p:spPr>
          <a:xfrm>
            <a:off x="0" y="0"/>
            <a:ext cx="3616560" cy="624600"/>
          </a:xfrm>
          <a:prstGeom prst="rect">
            <a:avLst/>
          </a:prstGeom>
        </p:spPr>
        <p:txBody>
          <a:bodyPr lIns="0" rIns="0" tIns="0" bIns="0"/>
          <a:p>
            <a:r>
              <a:rPr b="0" lang="it-IT" sz="1400" spc="-1" strike="noStrike">
                <a:latin typeface="Times New Roman"/>
              </a:rPr>
              <a:t>&lt;intestazione&gt;</a:t>
            </a:r>
            <a:endParaRPr b="0" lang="it-IT" sz="1400" spc="-1" strike="noStrike">
              <a:latin typeface="Times New Roman"/>
            </a:endParaRPr>
          </a:p>
        </p:txBody>
      </p:sp>
      <p:sp>
        <p:nvSpPr>
          <p:cNvPr id="88" name="PlaceHolder 4"/>
          <p:cNvSpPr>
            <a:spLocks noGrp="1"/>
          </p:cNvSpPr>
          <p:nvPr>
            <p:ph type="dt"/>
          </p:nvPr>
        </p:nvSpPr>
        <p:spPr>
          <a:xfrm>
            <a:off x="4716720" y="0"/>
            <a:ext cx="3616560" cy="624600"/>
          </a:xfrm>
          <a:prstGeom prst="rect">
            <a:avLst/>
          </a:prstGeom>
        </p:spPr>
        <p:txBody>
          <a:bodyPr lIns="0" rIns="0" tIns="0" bIns="0"/>
          <a:p>
            <a:pPr algn="r"/>
            <a:r>
              <a:rPr b="0" lang="it-IT" sz="1400" spc="-1" strike="noStrike">
                <a:latin typeface="Times New Roman"/>
              </a:rPr>
              <a:t>&lt;data/ora&gt;</a:t>
            </a:r>
            <a:endParaRPr b="0" lang="it-IT" sz="1400" spc="-1" strike="noStrike">
              <a:latin typeface="Times New Roman"/>
            </a:endParaRPr>
          </a:p>
        </p:txBody>
      </p:sp>
      <p:sp>
        <p:nvSpPr>
          <p:cNvPr id="89" name="PlaceHolder 5"/>
          <p:cNvSpPr>
            <a:spLocks noGrp="1"/>
          </p:cNvSpPr>
          <p:nvPr>
            <p:ph type="ftr"/>
          </p:nvPr>
        </p:nvSpPr>
        <p:spPr>
          <a:xfrm>
            <a:off x="0" y="11876760"/>
            <a:ext cx="3616560" cy="624600"/>
          </a:xfrm>
          <a:prstGeom prst="rect">
            <a:avLst/>
          </a:prstGeom>
        </p:spPr>
        <p:txBody>
          <a:bodyPr lIns="0" rIns="0" tIns="0" bIns="0" anchor="b"/>
          <a:p>
            <a:r>
              <a:rPr b="0" lang="it-IT" sz="1400" spc="-1" strike="noStrike">
                <a:latin typeface="Times New Roman"/>
              </a:rPr>
              <a:t>&lt;piè di pagina&gt;</a:t>
            </a:r>
            <a:endParaRPr b="0" lang="it-IT" sz="1400" spc="-1" strike="noStrike">
              <a:latin typeface="Times New Roman"/>
            </a:endParaRPr>
          </a:p>
        </p:txBody>
      </p:sp>
      <p:sp>
        <p:nvSpPr>
          <p:cNvPr id="90" name="PlaceHolder 6"/>
          <p:cNvSpPr>
            <a:spLocks noGrp="1"/>
          </p:cNvSpPr>
          <p:nvPr>
            <p:ph type="sldNum"/>
          </p:nvPr>
        </p:nvSpPr>
        <p:spPr>
          <a:xfrm>
            <a:off x="4716720" y="11876760"/>
            <a:ext cx="3616560" cy="624600"/>
          </a:xfrm>
          <a:prstGeom prst="rect">
            <a:avLst/>
          </a:prstGeom>
        </p:spPr>
        <p:txBody>
          <a:bodyPr lIns="0" rIns="0" tIns="0" bIns="0" anchor="b"/>
          <a:p>
            <a:pPr algn="r"/>
            <a:fld id="{A57FF1E0-A1B1-4E5C-B310-8365FCE8D0B2}" type="slidenum">
              <a:rPr b="0" lang="it-IT" sz="1400" spc="-1" strike="noStrike">
                <a:latin typeface="Times New Roman"/>
              </a:rPr>
              <a:t>&lt;numero&gt;</a:t>
            </a:fld>
            <a:endParaRPr b="0" lang="it-IT"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1260000" y="801720"/>
            <a:ext cx="5035680" cy="4005000"/>
          </a:xfrm>
          <a:prstGeom prst="rect">
            <a:avLst/>
          </a:prstGeom>
        </p:spPr>
      </p:sp>
      <p:sp>
        <p:nvSpPr>
          <p:cNvPr id="155" name="PlaceHolder 2"/>
          <p:cNvSpPr>
            <a:spLocks noGrp="1"/>
          </p:cNvSpPr>
          <p:nvPr>
            <p:ph type="body"/>
          </p:nvPr>
        </p:nvSpPr>
        <p:spPr>
          <a:xfrm>
            <a:off x="756000" y="5078520"/>
            <a:ext cx="6043680" cy="4806720"/>
          </a:xfrm>
          <a:prstGeom prst="rect">
            <a:avLst/>
          </a:prstGeom>
        </p:spPr>
        <p:txBody>
          <a:bodyPr lIns="90000" rIns="90000" tIns="45000" bIns="45000">
            <a:normAutofit/>
          </a:bodyPr>
          <a:p>
            <a:endParaRPr b="0" lang="it-IT" sz="3280" spc="-1" strike="noStrike">
              <a:latin typeface="Arial"/>
            </a:endParaRPr>
          </a:p>
        </p:txBody>
      </p:sp>
      <p:sp>
        <p:nvSpPr>
          <p:cNvPr id="156" name="CustomShape 3"/>
          <p:cNvSpPr/>
          <p:nvPr/>
        </p:nvSpPr>
        <p:spPr>
          <a:xfrm>
            <a:off x="4282200" y="10155600"/>
            <a:ext cx="3271680" cy="529920"/>
          </a:xfrm>
          <a:prstGeom prst="rect">
            <a:avLst/>
          </a:prstGeom>
          <a:noFill/>
          <a:ln>
            <a:noFill/>
          </a:ln>
        </p:spPr>
        <p:style>
          <a:lnRef idx="0"/>
          <a:fillRef idx="0"/>
          <a:effectRef idx="0"/>
          <a:fontRef idx="minor"/>
        </p:style>
        <p:txBody>
          <a:bodyPr lIns="90000" rIns="90000" tIns="45000" bIns="45000"/>
          <a:p>
            <a:pPr>
              <a:lnSpc>
                <a:spcPct val="100000"/>
              </a:lnSpc>
            </a:pPr>
            <a:fld id="{348ECB37-2552-4204-B4F2-421F63D60A3C}"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Img"/>
          </p:nvPr>
        </p:nvSpPr>
        <p:spPr>
          <a:xfrm>
            <a:off x="1260000" y="801720"/>
            <a:ext cx="5035680" cy="4005000"/>
          </a:xfrm>
          <a:prstGeom prst="rect">
            <a:avLst/>
          </a:prstGeom>
        </p:spPr>
      </p:sp>
      <p:sp>
        <p:nvSpPr>
          <p:cNvPr id="182" name="PlaceHolder 2"/>
          <p:cNvSpPr>
            <a:spLocks noGrp="1"/>
          </p:cNvSpPr>
          <p:nvPr>
            <p:ph type="body"/>
          </p:nvPr>
        </p:nvSpPr>
        <p:spPr>
          <a:xfrm>
            <a:off x="756000" y="5078520"/>
            <a:ext cx="6043680" cy="4806720"/>
          </a:xfrm>
          <a:prstGeom prst="rect">
            <a:avLst/>
          </a:prstGeom>
        </p:spPr>
        <p:txBody>
          <a:bodyPr lIns="90000" rIns="90000" tIns="45000" bIns="45000">
            <a:normAutofit/>
          </a:bodyPr>
          <a:p>
            <a:endParaRPr b="0" lang="it-IT" sz="3280" spc="-1" strike="noStrike">
              <a:latin typeface="Arial"/>
            </a:endParaRPr>
          </a:p>
        </p:txBody>
      </p:sp>
      <p:sp>
        <p:nvSpPr>
          <p:cNvPr id="183" name="CustomShape 3"/>
          <p:cNvSpPr/>
          <p:nvPr/>
        </p:nvSpPr>
        <p:spPr>
          <a:xfrm>
            <a:off x="4282200" y="10155600"/>
            <a:ext cx="3271680" cy="529920"/>
          </a:xfrm>
          <a:prstGeom prst="rect">
            <a:avLst/>
          </a:prstGeom>
          <a:noFill/>
          <a:ln>
            <a:noFill/>
          </a:ln>
        </p:spPr>
        <p:style>
          <a:lnRef idx="0"/>
          <a:fillRef idx="0"/>
          <a:effectRef idx="0"/>
          <a:fontRef idx="minor"/>
        </p:style>
        <p:txBody>
          <a:bodyPr lIns="90000" rIns="90000" tIns="45000" bIns="45000"/>
          <a:p>
            <a:pPr>
              <a:lnSpc>
                <a:spcPct val="100000"/>
              </a:lnSpc>
            </a:pPr>
            <a:fld id="{EAD8040E-A0D3-4A3C-8244-5C5CE0BEEBF7}"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sldImg"/>
          </p:nvPr>
        </p:nvSpPr>
        <p:spPr>
          <a:xfrm>
            <a:off x="1260000" y="801720"/>
            <a:ext cx="5035680" cy="4005000"/>
          </a:xfrm>
          <a:prstGeom prst="rect">
            <a:avLst/>
          </a:prstGeom>
        </p:spPr>
      </p:sp>
      <p:sp>
        <p:nvSpPr>
          <p:cNvPr id="185" name="PlaceHolder 2"/>
          <p:cNvSpPr>
            <a:spLocks noGrp="1"/>
          </p:cNvSpPr>
          <p:nvPr>
            <p:ph type="body"/>
          </p:nvPr>
        </p:nvSpPr>
        <p:spPr>
          <a:xfrm>
            <a:off x="756000" y="5078520"/>
            <a:ext cx="6043680" cy="4806720"/>
          </a:xfrm>
          <a:prstGeom prst="rect">
            <a:avLst/>
          </a:prstGeom>
        </p:spPr>
        <p:txBody>
          <a:bodyPr lIns="90000" rIns="90000" tIns="45000" bIns="45000">
            <a:normAutofit/>
          </a:bodyPr>
          <a:p>
            <a:endParaRPr b="0" lang="it-IT" sz="3280" spc="-1" strike="noStrike">
              <a:latin typeface="Arial"/>
            </a:endParaRPr>
          </a:p>
        </p:txBody>
      </p:sp>
      <p:sp>
        <p:nvSpPr>
          <p:cNvPr id="186" name="CustomShape 3"/>
          <p:cNvSpPr/>
          <p:nvPr/>
        </p:nvSpPr>
        <p:spPr>
          <a:xfrm>
            <a:off x="4282200" y="10155600"/>
            <a:ext cx="3271680" cy="529920"/>
          </a:xfrm>
          <a:prstGeom prst="rect">
            <a:avLst/>
          </a:prstGeom>
          <a:noFill/>
          <a:ln>
            <a:noFill/>
          </a:ln>
        </p:spPr>
        <p:style>
          <a:lnRef idx="0"/>
          <a:fillRef idx="0"/>
          <a:effectRef idx="0"/>
          <a:fontRef idx="minor"/>
        </p:style>
        <p:txBody>
          <a:bodyPr lIns="90000" rIns="90000" tIns="45000" bIns="45000"/>
          <a:p>
            <a:pPr>
              <a:lnSpc>
                <a:spcPct val="100000"/>
              </a:lnSpc>
            </a:pPr>
            <a:fld id="{0FC0BBD4-33A2-45A8-BC30-CADF2A4781C2}"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sldImg"/>
          </p:nvPr>
        </p:nvSpPr>
        <p:spPr>
          <a:xfrm>
            <a:off x="1260000" y="801720"/>
            <a:ext cx="5035680" cy="4005000"/>
          </a:xfrm>
          <a:prstGeom prst="rect">
            <a:avLst/>
          </a:prstGeom>
        </p:spPr>
      </p:sp>
      <p:sp>
        <p:nvSpPr>
          <p:cNvPr id="188" name="PlaceHolder 2"/>
          <p:cNvSpPr>
            <a:spLocks noGrp="1"/>
          </p:cNvSpPr>
          <p:nvPr>
            <p:ph type="body"/>
          </p:nvPr>
        </p:nvSpPr>
        <p:spPr>
          <a:xfrm>
            <a:off x="756000" y="5078520"/>
            <a:ext cx="6043680" cy="4806720"/>
          </a:xfrm>
          <a:prstGeom prst="rect">
            <a:avLst/>
          </a:prstGeom>
        </p:spPr>
        <p:txBody>
          <a:bodyPr lIns="90000" rIns="90000" tIns="45000" bIns="45000">
            <a:normAutofit/>
          </a:bodyPr>
          <a:p>
            <a:endParaRPr b="0" lang="it-IT" sz="3280" spc="-1" strike="noStrike">
              <a:latin typeface="Arial"/>
            </a:endParaRPr>
          </a:p>
        </p:txBody>
      </p:sp>
      <p:sp>
        <p:nvSpPr>
          <p:cNvPr id="189" name="CustomShape 3"/>
          <p:cNvSpPr/>
          <p:nvPr/>
        </p:nvSpPr>
        <p:spPr>
          <a:xfrm>
            <a:off x="4282200" y="10155600"/>
            <a:ext cx="3271680" cy="529920"/>
          </a:xfrm>
          <a:prstGeom prst="rect">
            <a:avLst/>
          </a:prstGeom>
          <a:noFill/>
          <a:ln>
            <a:noFill/>
          </a:ln>
        </p:spPr>
        <p:style>
          <a:lnRef idx="0"/>
          <a:fillRef idx="0"/>
          <a:effectRef idx="0"/>
          <a:fontRef idx="minor"/>
        </p:style>
        <p:txBody>
          <a:bodyPr lIns="90000" rIns="90000" tIns="45000" bIns="45000"/>
          <a:p>
            <a:pPr>
              <a:lnSpc>
                <a:spcPct val="100000"/>
              </a:lnSpc>
            </a:pPr>
            <a:fld id="{7E60381F-DBC1-409D-96F5-9383AF6D33FC}"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Img"/>
          </p:nvPr>
        </p:nvSpPr>
        <p:spPr>
          <a:xfrm>
            <a:off x="1260000" y="801720"/>
            <a:ext cx="5035680" cy="4005000"/>
          </a:xfrm>
          <a:prstGeom prst="rect">
            <a:avLst/>
          </a:prstGeom>
        </p:spPr>
      </p:sp>
      <p:sp>
        <p:nvSpPr>
          <p:cNvPr id="191" name="PlaceHolder 2"/>
          <p:cNvSpPr>
            <a:spLocks noGrp="1"/>
          </p:cNvSpPr>
          <p:nvPr>
            <p:ph type="body"/>
          </p:nvPr>
        </p:nvSpPr>
        <p:spPr>
          <a:xfrm>
            <a:off x="756000" y="5078520"/>
            <a:ext cx="6043680" cy="4806720"/>
          </a:xfrm>
          <a:prstGeom prst="rect">
            <a:avLst/>
          </a:prstGeom>
        </p:spPr>
        <p:txBody>
          <a:bodyPr lIns="90000" rIns="90000" tIns="45000" bIns="45000">
            <a:normAutofit/>
          </a:bodyPr>
          <a:p>
            <a:endParaRPr b="0" lang="it-IT" sz="3280" spc="-1" strike="noStrike">
              <a:latin typeface="Arial"/>
            </a:endParaRPr>
          </a:p>
        </p:txBody>
      </p:sp>
      <p:sp>
        <p:nvSpPr>
          <p:cNvPr id="192" name="CustomShape 3"/>
          <p:cNvSpPr/>
          <p:nvPr/>
        </p:nvSpPr>
        <p:spPr>
          <a:xfrm>
            <a:off x="4282200" y="10155600"/>
            <a:ext cx="3271680" cy="529920"/>
          </a:xfrm>
          <a:prstGeom prst="rect">
            <a:avLst/>
          </a:prstGeom>
          <a:noFill/>
          <a:ln>
            <a:noFill/>
          </a:ln>
        </p:spPr>
        <p:style>
          <a:lnRef idx="0"/>
          <a:fillRef idx="0"/>
          <a:effectRef idx="0"/>
          <a:fontRef idx="minor"/>
        </p:style>
        <p:txBody>
          <a:bodyPr lIns="90000" rIns="90000" tIns="45000" bIns="45000"/>
          <a:p>
            <a:pPr>
              <a:lnSpc>
                <a:spcPct val="100000"/>
              </a:lnSpc>
            </a:pPr>
            <a:fld id="{8CDDF54F-A6D1-4C85-9658-16ED7810620B}"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sldImg"/>
          </p:nvPr>
        </p:nvSpPr>
        <p:spPr>
          <a:xfrm>
            <a:off x="1260000" y="801720"/>
            <a:ext cx="5035680" cy="4005000"/>
          </a:xfrm>
          <a:prstGeom prst="rect">
            <a:avLst/>
          </a:prstGeom>
        </p:spPr>
      </p:sp>
      <p:sp>
        <p:nvSpPr>
          <p:cNvPr id="194" name="PlaceHolder 2"/>
          <p:cNvSpPr>
            <a:spLocks noGrp="1"/>
          </p:cNvSpPr>
          <p:nvPr>
            <p:ph type="body"/>
          </p:nvPr>
        </p:nvSpPr>
        <p:spPr>
          <a:xfrm>
            <a:off x="756000" y="5078520"/>
            <a:ext cx="6043680" cy="4806720"/>
          </a:xfrm>
          <a:prstGeom prst="rect">
            <a:avLst/>
          </a:prstGeom>
        </p:spPr>
        <p:txBody>
          <a:bodyPr lIns="90000" rIns="90000" tIns="45000" bIns="45000">
            <a:normAutofit/>
          </a:bodyPr>
          <a:p>
            <a:endParaRPr b="0" lang="it-IT" sz="3280" spc="-1" strike="noStrike">
              <a:latin typeface="Arial"/>
            </a:endParaRPr>
          </a:p>
        </p:txBody>
      </p:sp>
      <p:sp>
        <p:nvSpPr>
          <p:cNvPr id="195" name="CustomShape 3"/>
          <p:cNvSpPr/>
          <p:nvPr/>
        </p:nvSpPr>
        <p:spPr>
          <a:xfrm>
            <a:off x="4282200" y="10155600"/>
            <a:ext cx="3271680" cy="529920"/>
          </a:xfrm>
          <a:prstGeom prst="rect">
            <a:avLst/>
          </a:prstGeom>
          <a:noFill/>
          <a:ln>
            <a:noFill/>
          </a:ln>
        </p:spPr>
        <p:style>
          <a:lnRef idx="0"/>
          <a:fillRef idx="0"/>
          <a:effectRef idx="0"/>
          <a:fontRef idx="minor"/>
        </p:style>
        <p:txBody>
          <a:bodyPr lIns="90000" rIns="90000" tIns="45000" bIns="45000"/>
          <a:p>
            <a:pPr>
              <a:lnSpc>
                <a:spcPct val="100000"/>
              </a:lnSpc>
            </a:pPr>
            <a:fld id="{D8C264F2-DFE4-457D-8301-36D68EE0120B}"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1260000" y="801720"/>
            <a:ext cx="5035680" cy="4005000"/>
          </a:xfrm>
          <a:prstGeom prst="rect">
            <a:avLst/>
          </a:prstGeom>
        </p:spPr>
      </p:sp>
      <p:sp>
        <p:nvSpPr>
          <p:cNvPr id="197" name="PlaceHolder 2"/>
          <p:cNvSpPr>
            <a:spLocks noGrp="1"/>
          </p:cNvSpPr>
          <p:nvPr>
            <p:ph type="body"/>
          </p:nvPr>
        </p:nvSpPr>
        <p:spPr>
          <a:xfrm>
            <a:off x="756000" y="5078520"/>
            <a:ext cx="6043680" cy="4806720"/>
          </a:xfrm>
          <a:prstGeom prst="rect">
            <a:avLst/>
          </a:prstGeom>
        </p:spPr>
        <p:txBody>
          <a:bodyPr lIns="90000" rIns="90000" tIns="45000" bIns="45000">
            <a:normAutofit/>
          </a:bodyPr>
          <a:p>
            <a:endParaRPr b="0" lang="it-IT" sz="3280" spc="-1" strike="noStrike">
              <a:latin typeface="Arial"/>
            </a:endParaRPr>
          </a:p>
        </p:txBody>
      </p:sp>
      <p:sp>
        <p:nvSpPr>
          <p:cNvPr id="198" name="CustomShape 3"/>
          <p:cNvSpPr/>
          <p:nvPr/>
        </p:nvSpPr>
        <p:spPr>
          <a:xfrm>
            <a:off x="4282200" y="10155600"/>
            <a:ext cx="3271680" cy="529920"/>
          </a:xfrm>
          <a:prstGeom prst="rect">
            <a:avLst/>
          </a:prstGeom>
          <a:noFill/>
          <a:ln>
            <a:noFill/>
          </a:ln>
        </p:spPr>
        <p:style>
          <a:lnRef idx="0"/>
          <a:fillRef idx="0"/>
          <a:effectRef idx="0"/>
          <a:fontRef idx="minor"/>
        </p:style>
        <p:txBody>
          <a:bodyPr lIns="90000" rIns="90000" tIns="45000" bIns="45000"/>
          <a:p>
            <a:pPr>
              <a:lnSpc>
                <a:spcPct val="100000"/>
              </a:lnSpc>
            </a:pPr>
            <a:fld id="{077D9FFB-8AB6-4982-979C-3F36A57ED030}"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1260000" y="801720"/>
            <a:ext cx="5035680" cy="4005000"/>
          </a:xfrm>
          <a:prstGeom prst="rect">
            <a:avLst/>
          </a:prstGeom>
        </p:spPr>
      </p:sp>
      <p:sp>
        <p:nvSpPr>
          <p:cNvPr id="200" name="PlaceHolder 2"/>
          <p:cNvSpPr>
            <a:spLocks noGrp="1"/>
          </p:cNvSpPr>
          <p:nvPr>
            <p:ph type="body"/>
          </p:nvPr>
        </p:nvSpPr>
        <p:spPr>
          <a:xfrm>
            <a:off x="756000" y="5078520"/>
            <a:ext cx="6043680" cy="4806720"/>
          </a:xfrm>
          <a:prstGeom prst="rect">
            <a:avLst/>
          </a:prstGeom>
        </p:spPr>
        <p:txBody>
          <a:bodyPr lIns="90000" rIns="90000" tIns="45000" bIns="45000">
            <a:normAutofit/>
          </a:bodyPr>
          <a:p>
            <a:endParaRPr b="0" lang="it-IT" sz="3280" spc="-1" strike="noStrike">
              <a:latin typeface="Arial"/>
            </a:endParaRPr>
          </a:p>
        </p:txBody>
      </p:sp>
      <p:sp>
        <p:nvSpPr>
          <p:cNvPr id="201" name="CustomShape 3"/>
          <p:cNvSpPr/>
          <p:nvPr/>
        </p:nvSpPr>
        <p:spPr>
          <a:xfrm>
            <a:off x="4282200" y="10155600"/>
            <a:ext cx="3271680" cy="529920"/>
          </a:xfrm>
          <a:prstGeom prst="rect">
            <a:avLst/>
          </a:prstGeom>
          <a:noFill/>
          <a:ln>
            <a:noFill/>
          </a:ln>
        </p:spPr>
        <p:style>
          <a:lnRef idx="0"/>
          <a:fillRef idx="0"/>
          <a:effectRef idx="0"/>
          <a:fontRef idx="minor"/>
        </p:style>
        <p:txBody>
          <a:bodyPr lIns="90000" rIns="90000" tIns="45000" bIns="45000"/>
          <a:p>
            <a:pPr>
              <a:lnSpc>
                <a:spcPct val="100000"/>
              </a:lnSpc>
            </a:pPr>
            <a:fld id="{D9B39C9C-D580-4C9D-B67C-B78200D053E6}"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1260000" y="801720"/>
            <a:ext cx="5035680" cy="4005000"/>
          </a:xfrm>
          <a:prstGeom prst="rect">
            <a:avLst/>
          </a:prstGeom>
        </p:spPr>
      </p:sp>
      <p:sp>
        <p:nvSpPr>
          <p:cNvPr id="203" name="PlaceHolder 2"/>
          <p:cNvSpPr>
            <a:spLocks noGrp="1"/>
          </p:cNvSpPr>
          <p:nvPr>
            <p:ph type="body"/>
          </p:nvPr>
        </p:nvSpPr>
        <p:spPr>
          <a:xfrm>
            <a:off x="756000" y="5078520"/>
            <a:ext cx="6043680" cy="4806720"/>
          </a:xfrm>
          <a:prstGeom prst="rect">
            <a:avLst/>
          </a:prstGeom>
        </p:spPr>
        <p:txBody>
          <a:bodyPr lIns="90000" rIns="90000" tIns="45000" bIns="45000">
            <a:normAutofit/>
          </a:bodyPr>
          <a:p>
            <a:endParaRPr b="0" lang="it-IT" sz="3280" spc="-1" strike="noStrike">
              <a:latin typeface="Arial"/>
            </a:endParaRPr>
          </a:p>
        </p:txBody>
      </p:sp>
      <p:sp>
        <p:nvSpPr>
          <p:cNvPr id="204" name="CustomShape 3"/>
          <p:cNvSpPr/>
          <p:nvPr/>
        </p:nvSpPr>
        <p:spPr>
          <a:xfrm>
            <a:off x="4282200" y="10155600"/>
            <a:ext cx="3271680" cy="529920"/>
          </a:xfrm>
          <a:prstGeom prst="rect">
            <a:avLst/>
          </a:prstGeom>
          <a:noFill/>
          <a:ln>
            <a:noFill/>
          </a:ln>
        </p:spPr>
        <p:style>
          <a:lnRef idx="0"/>
          <a:fillRef idx="0"/>
          <a:effectRef idx="0"/>
          <a:fontRef idx="minor"/>
        </p:style>
        <p:txBody>
          <a:bodyPr lIns="90000" rIns="90000" tIns="45000" bIns="45000"/>
          <a:p>
            <a:pPr>
              <a:lnSpc>
                <a:spcPct val="100000"/>
              </a:lnSpc>
            </a:pPr>
            <a:fld id="{500B5E2B-BAE8-455F-9CC3-D4F0CBD081CD}"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1260000" y="801720"/>
            <a:ext cx="5035680" cy="4005000"/>
          </a:xfrm>
          <a:prstGeom prst="rect">
            <a:avLst/>
          </a:prstGeom>
        </p:spPr>
      </p:sp>
      <p:sp>
        <p:nvSpPr>
          <p:cNvPr id="206" name="PlaceHolder 2"/>
          <p:cNvSpPr>
            <a:spLocks noGrp="1"/>
          </p:cNvSpPr>
          <p:nvPr>
            <p:ph type="body"/>
          </p:nvPr>
        </p:nvSpPr>
        <p:spPr>
          <a:xfrm>
            <a:off x="756000" y="5078520"/>
            <a:ext cx="6043680" cy="4806720"/>
          </a:xfrm>
          <a:prstGeom prst="rect">
            <a:avLst/>
          </a:prstGeom>
        </p:spPr>
        <p:txBody>
          <a:bodyPr lIns="90000" rIns="90000" tIns="45000" bIns="45000">
            <a:normAutofit/>
          </a:bodyPr>
          <a:p>
            <a:endParaRPr b="0" lang="it-IT" sz="3280" spc="-1" strike="noStrike">
              <a:latin typeface="Arial"/>
            </a:endParaRPr>
          </a:p>
        </p:txBody>
      </p:sp>
      <p:sp>
        <p:nvSpPr>
          <p:cNvPr id="207" name="CustomShape 3"/>
          <p:cNvSpPr/>
          <p:nvPr/>
        </p:nvSpPr>
        <p:spPr>
          <a:xfrm>
            <a:off x="4282200" y="10155600"/>
            <a:ext cx="3271680" cy="529920"/>
          </a:xfrm>
          <a:prstGeom prst="rect">
            <a:avLst/>
          </a:prstGeom>
          <a:noFill/>
          <a:ln>
            <a:noFill/>
          </a:ln>
        </p:spPr>
        <p:style>
          <a:lnRef idx="0"/>
          <a:fillRef idx="0"/>
          <a:effectRef idx="0"/>
          <a:fontRef idx="minor"/>
        </p:style>
        <p:txBody>
          <a:bodyPr lIns="90000" rIns="90000" tIns="45000" bIns="45000"/>
          <a:p>
            <a:pPr>
              <a:lnSpc>
                <a:spcPct val="100000"/>
              </a:lnSpc>
            </a:pPr>
            <a:fld id="{ABC0BF4A-0705-42F8-B69E-9230EC41E2F4}"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1260000" y="801720"/>
            <a:ext cx="5035680" cy="4005000"/>
          </a:xfrm>
          <a:prstGeom prst="rect">
            <a:avLst/>
          </a:prstGeom>
        </p:spPr>
      </p:sp>
      <p:sp>
        <p:nvSpPr>
          <p:cNvPr id="209" name="PlaceHolder 2"/>
          <p:cNvSpPr>
            <a:spLocks noGrp="1"/>
          </p:cNvSpPr>
          <p:nvPr>
            <p:ph type="body"/>
          </p:nvPr>
        </p:nvSpPr>
        <p:spPr>
          <a:xfrm>
            <a:off x="756000" y="5078520"/>
            <a:ext cx="6043680" cy="4806720"/>
          </a:xfrm>
          <a:prstGeom prst="rect">
            <a:avLst/>
          </a:prstGeom>
        </p:spPr>
        <p:txBody>
          <a:bodyPr lIns="90000" rIns="90000" tIns="45000" bIns="45000">
            <a:normAutofit/>
          </a:bodyPr>
          <a:p>
            <a:endParaRPr b="0" lang="it-IT" sz="3280" spc="-1" strike="noStrike">
              <a:latin typeface="Arial"/>
            </a:endParaRPr>
          </a:p>
        </p:txBody>
      </p:sp>
      <p:sp>
        <p:nvSpPr>
          <p:cNvPr id="210" name="CustomShape 3"/>
          <p:cNvSpPr/>
          <p:nvPr/>
        </p:nvSpPr>
        <p:spPr>
          <a:xfrm>
            <a:off x="4282200" y="10155600"/>
            <a:ext cx="3271680" cy="529920"/>
          </a:xfrm>
          <a:prstGeom prst="rect">
            <a:avLst/>
          </a:prstGeom>
          <a:noFill/>
          <a:ln>
            <a:noFill/>
          </a:ln>
        </p:spPr>
        <p:style>
          <a:lnRef idx="0"/>
          <a:fillRef idx="0"/>
          <a:effectRef idx="0"/>
          <a:fontRef idx="minor"/>
        </p:style>
        <p:txBody>
          <a:bodyPr lIns="90000" rIns="90000" tIns="45000" bIns="45000"/>
          <a:p>
            <a:pPr>
              <a:lnSpc>
                <a:spcPct val="100000"/>
              </a:lnSpc>
            </a:pPr>
            <a:fld id="{221AA672-BECE-4BDF-BCC9-546753B17D67}"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1260000" y="801720"/>
            <a:ext cx="5035680" cy="4005000"/>
          </a:xfrm>
          <a:prstGeom prst="rect">
            <a:avLst/>
          </a:prstGeom>
        </p:spPr>
      </p:sp>
      <p:sp>
        <p:nvSpPr>
          <p:cNvPr id="158" name="PlaceHolder 2"/>
          <p:cNvSpPr>
            <a:spLocks noGrp="1"/>
          </p:cNvSpPr>
          <p:nvPr>
            <p:ph type="body"/>
          </p:nvPr>
        </p:nvSpPr>
        <p:spPr>
          <a:xfrm>
            <a:off x="756000" y="5078520"/>
            <a:ext cx="6043680" cy="4806720"/>
          </a:xfrm>
          <a:prstGeom prst="rect">
            <a:avLst/>
          </a:prstGeom>
        </p:spPr>
        <p:txBody>
          <a:bodyPr lIns="90000" rIns="90000" tIns="45000" bIns="45000">
            <a:normAutofit/>
          </a:bodyPr>
          <a:p>
            <a:endParaRPr b="0" lang="it-IT" sz="3280" spc="-1" strike="noStrike">
              <a:latin typeface="Arial"/>
            </a:endParaRPr>
          </a:p>
        </p:txBody>
      </p:sp>
      <p:sp>
        <p:nvSpPr>
          <p:cNvPr id="159" name="CustomShape 3"/>
          <p:cNvSpPr/>
          <p:nvPr/>
        </p:nvSpPr>
        <p:spPr>
          <a:xfrm>
            <a:off x="4282200" y="10155600"/>
            <a:ext cx="3271680" cy="529920"/>
          </a:xfrm>
          <a:prstGeom prst="rect">
            <a:avLst/>
          </a:prstGeom>
          <a:noFill/>
          <a:ln>
            <a:noFill/>
          </a:ln>
        </p:spPr>
        <p:style>
          <a:lnRef idx="0"/>
          <a:fillRef idx="0"/>
          <a:effectRef idx="0"/>
          <a:fontRef idx="minor"/>
        </p:style>
        <p:txBody>
          <a:bodyPr lIns="90000" rIns="90000" tIns="45000" bIns="45000"/>
          <a:p>
            <a:pPr>
              <a:lnSpc>
                <a:spcPct val="100000"/>
              </a:lnSpc>
            </a:pPr>
            <a:fld id="{06911BD7-F5FC-4541-A787-2D393A84EA82}"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1260000" y="801720"/>
            <a:ext cx="5035680" cy="4005000"/>
          </a:xfrm>
          <a:prstGeom prst="rect">
            <a:avLst/>
          </a:prstGeom>
        </p:spPr>
      </p:sp>
      <p:sp>
        <p:nvSpPr>
          <p:cNvPr id="161" name="PlaceHolder 2"/>
          <p:cNvSpPr>
            <a:spLocks noGrp="1"/>
          </p:cNvSpPr>
          <p:nvPr>
            <p:ph type="body"/>
          </p:nvPr>
        </p:nvSpPr>
        <p:spPr>
          <a:xfrm>
            <a:off x="756000" y="5078520"/>
            <a:ext cx="6043680" cy="4806720"/>
          </a:xfrm>
          <a:prstGeom prst="rect">
            <a:avLst/>
          </a:prstGeom>
        </p:spPr>
        <p:txBody>
          <a:bodyPr lIns="90000" rIns="90000" tIns="45000" bIns="45000">
            <a:normAutofit/>
          </a:bodyPr>
          <a:p>
            <a:endParaRPr b="0" lang="it-IT" sz="3280" spc="-1" strike="noStrike">
              <a:latin typeface="Arial"/>
            </a:endParaRPr>
          </a:p>
        </p:txBody>
      </p:sp>
      <p:sp>
        <p:nvSpPr>
          <p:cNvPr id="162" name="CustomShape 3"/>
          <p:cNvSpPr/>
          <p:nvPr/>
        </p:nvSpPr>
        <p:spPr>
          <a:xfrm>
            <a:off x="4282200" y="10155600"/>
            <a:ext cx="3271680" cy="529920"/>
          </a:xfrm>
          <a:prstGeom prst="rect">
            <a:avLst/>
          </a:prstGeom>
          <a:noFill/>
          <a:ln>
            <a:noFill/>
          </a:ln>
        </p:spPr>
        <p:style>
          <a:lnRef idx="0"/>
          <a:fillRef idx="0"/>
          <a:effectRef idx="0"/>
          <a:fontRef idx="minor"/>
        </p:style>
        <p:txBody>
          <a:bodyPr lIns="90000" rIns="90000" tIns="45000" bIns="45000"/>
          <a:p>
            <a:pPr>
              <a:lnSpc>
                <a:spcPct val="100000"/>
              </a:lnSpc>
            </a:pPr>
            <a:fld id="{0EF86059-61C1-49DF-A266-9498B57CB89D}"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1260000" y="801720"/>
            <a:ext cx="5035680" cy="4005000"/>
          </a:xfrm>
          <a:prstGeom prst="rect">
            <a:avLst/>
          </a:prstGeom>
        </p:spPr>
      </p:sp>
      <p:sp>
        <p:nvSpPr>
          <p:cNvPr id="164" name="PlaceHolder 2"/>
          <p:cNvSpPr>
            <a:spLocks noGrp="1"/>
          </p:cNvSpPr>
          <p:nvPr>
            <p:ph type="body"/>
          </p:nvPr>
        </p:nvSpPr>
        <p:spPr>
          <a:xfrm>
            <a:off x="756000" y="5078520"/>
            <a:ext cx="6043680" cy="4806720"/>
          </a:xfrm>
          <a:prstGeom prst="rect">
            <a:avLst/>
          </a:prstGeom>
        </p:spPr>
        <p:txBody>
          <a:bodyPr lIns="90000" rIns="90000" tIns="45000" bIns="45000">
            <a:normAutofit/>
          </a:bodyPr>
          <a:p>
            <a:endParaRPr b="0" lang="it-IT" sz="3280" spc="-1" strike="noStrike">
              <a:latin typeface="Arial"/>
            </a:endParaRPr>
          </a:p>
        </p:txBody>
      </p:sp>
      <p:sp>
        <p:nvSpPr>
          <p:cNvPr id="165" name="CustomShape 3"/>
          <p:cNvSpPr/>
          <p:nvPr/>
        </p:nvSpPr>
        <p:spPr>
          <a:xfrm>
            <a:off x="4282200" y="10155600"/>
            <a:ext cx="3271680" cy="529920"/>
          </a:xfrm>
          <a:prstGeom prst="rect">
            <a:avLst/>
          </a:prstGeom>
          <a:noFill/>
          <a:ln>
            <a:noFill/>
          </a:ln>
        </p:spPr>
        <p:style>
          <a:lnRef idx="0"/>
          <a:fillRef idx="0"/>
          <a:effectRef idx="0"/>
          <a:fontRef idx="minor"/>
        </p:style>
        <p:txBody>
          <a:bodyPr lIns="90000" rIns="90000" tIns="45000" bIns="45000"/>
          <a:p>
            <a:pPr>
              <a:lnSpc>
                <a:spcPct val="100000"/>
              </a:lnSpc>
            </a:pPr>
            <a:fld id="{9B863E14-64F7-4B4D-8B22-B693A60650C6}"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Img"/>
          </p:nvPr>
        </p:nvSpPr>
        <p:spPr>
          <a:xfrm>
            <a:off x="1260000" y="801720"/>
            <a:ext cx="5035680" cy="4005000"/>
          </a:xfrm>
          <a:prstGeom prst="rect">
            <a:avLst/>
          </a:prstGeom>
        </p:spPr>
      </p:sp>
      <p:sp>
        <p:nvSpPr>
          <p:cNvPr id="167" name="PlaceHolder 2"/>
          <p:cNvSpPr>
            <a:spLocks noGrp="1"/>
          </p:cNvSpPr>
          <p:nvPr>
            <p:ph type="body"/>
          </p:nvPr>
        </p:nvSpPr>
        <p:spPr>
          <a:xfrm>
            <a:off x="756000" y="5078520"/>
            <a:ext cx="6043680" cy="4806720"/>
          </a:xfrm>
          <a:prstGeom prst="rect">
            <a:avLst/>
          </a:prstGeom>
        </p:spPr>
        <p:txBody>
          <a:bodyPr lIns="90000" rIns="90000" tIns="45000" bIns="45000">
            <a:normAutofit/>
          </a:bodyPr>
          <a:p>
            <a:endParaRPr b="0" lang="it-IT" sz="3280" spc="-1" strike="noStrike">
              <a:latin typeface="Arial"/>
            </a:endParaRPr>
          </a:p>
        </p:txBody>
      </p:sp>
      <p:sp>
        <p:nvSpPr>
          <p:cNvPr id="168" name="CustomShape 3"/>
          <p:cNvSpPr/>
          <p:nvPr/>
        </p:nvSpPr>
        <p:spPr>
          <a:xfrm>
            <a:off x="4282200" y="10155600"/>
            <a:ext cx="3271680" cy="529920"/>
          </a:xfrm>
          <a:prstGeom prst="rect">
            <a:avLst/>
          </a:prstGeom>
          <a:noFill/>
          <a:ln>
            <a:noFill/>
          </a:ln>
        </p:spPr>
        <p:style>
          <a:lnRef idx="0"/>
          <a:fillRef idx="0"/>
          <a:effectRef idx="0"/>
          <a:fontRef idx="minor"/>
        </p:style>
        <p:txBody>
          <a:bodyPr lIns="90000" rIns="90000" tIns="45000" bIns="45000"/>
          <a:p>
            <a:pPr>
              <a:lnSpc>
                <a:spcPct val="100000"/>
              </a:lnSpc>
            </a:pPr>
            <a:fld id="{92849304-8479-487A-A2EE-3AB23493D872}"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1260000" y="801720"/>
            <a:ext cx="5035680" cy="4005000"/>
          </a:xfrm>
          <a:prstGeom prst="rect">
            <a:avLst/>
          </a:prstGeom>
        </p:spPr>
      </p:sp>
      <p:sp>
        <p:nvSpPr>
          <p:cNvPr id="170" name="PlaceHolder 2"/>
          <p:cNvSpPr>
            <a:spLocks noGrp="1"/>
          </p:cNvSpPr>
          <p:nvPr>
            <p:ph type="body"/>
          </p:nvPr>
        </p:nvSpPr>
        <p:spPr>
          <a:xfrm>
            <a:off x="756000" y="5078520"/>
            <a:ext cx="6043680" cy="4806720"/>
          </a:xfrm>
          <a:prstGeom prst="rect">
            <a:avLst/>
          </a:prstGeom>
        </p:spPr>
        <p:txBody>
          <a:bodyPr lIns="90000" rIns="90000" tIns="45000" bIns="45000">
            <a:normAutofit/>
          </a:bodyPr>
          <a:p>
            <a:endParaRPr b="0" lang="it-IT" sz="3280" spc="-1" strike="noStrike">
              <a:latin typeface="Arial"/>
            </a:endParaRPr>
          </a:p>
        </p:txBody>
      </p:sp>
      <p:sp>
        <p:nvSpPr>
          <p:cNvPr id="171" name="CustomShape 3"/>
          <p:cNvSpPr/>
          <p:nvPr/>
        </p:nvSpPr>
        <p:spPr>
          <a:xfrm>
            <a:off x="4282200" y="10155600"/>
            <a:ext cx="3271680" cy="529920"/>
          </a:xfrm>
          <a:prstGeom prst="rect">
            <a:avLst/>
          </a:prstGeom>
          <a:noFill/>
          <a:ln>
            <a:noFill/>
          </a:ln>
        </p:spPr>
        <p:style>
          <a:lnRef idx="0"/>
          <a:fillRef idx="0"/>
          <a:effectRef idx="0"/>
          <a:fontRef idx="minor"/>
        </p:style>
        <p:txBody>
          <a:bodyPr lIns="90000" rIns="90000" tIns="45000" bIns="45000"/>
          <a:p>
            <a:pPr>
              <a:lnSpc>
                <a:spcPct val="100000"/>
              </a:lnSpc>
            </a:pPr>
            <a:fld id="{E00056D4-45FC-472A-BF10-AD4DD0FB2095}"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1260000" y="801720"/>
            <a:ext cx="5035680" cy="4005000"/>
          </a:xfrm>
          <a:prstGeom prst="rect">
            <a:avLst/>
          </a:prstGeom>
        </p:spPr>
      </p:sp>
      <p:sp>
        <p:nvSpPr>
          <p:cNvPr id="173" name="PlaceHolder 2"/>
          <p:cNvSpPr>
            <a:spLocks noGrp="1"/>
          </p:cNvSpPr>
          <p:nvPr>
            <p:ph type="body"/>
          </p:nvPr>
        </p:nvSpPr>
        <p:spPr>
          <a:xfrm>
            <a:off x="756000" y="5078520"/>
            <a:ext cx="6043680" cy="4806720"/>
          </a:xfrm>
          <a:prstGeom prst="rect">
            <a:avLst/>
          </a:prstGeom>
        </p:spPr>
        <p:txBody>
          <a:bodyPr lIns="90000" rIns="90000" tIns="45000" bIns="45000">
            <a:normAutofit/>
          </a:bodyPr>
          <a:p>
            <a:endParaRPr b="0" lang="it-IT" sz="3280" spc="-1" strike="noStrike">
              <a:latin typeface="Arial"/>
            </a:endParaRPr>
          </a:p>
        </p:txBody>
      </p:sp>
      <p:sp>
        <p:nvSpPr>
          <p:cNvPr id="174" name="CustomShape 3"/>
          <p:cNvSpPr/>
          <p:nvPr/>
        </p:nvSpPr>
        <p:spPr>
          <a:xfrm>
            <a:off x="4282200" y="10155600"/>
            <a:ext cx="3271680" cy="529920"/>
          </a:xfrm>
          <a:prstGeom prst="rect">
            <a:avLst/>
          </a:prstGeom>
          <a:noFill/>
          <a:ln>
            <a:noFill/>
          </a:ln>
        </p:spPr>
        <p:style>
          <a:lnRef idx="0"/>
          <a:fillRef idx="0"/>
          <a:effectRef idx="0"/>
          <a:fontRef idx="minor"/>
        </p:style>
        <p:txBody>
          <a:bodyPr lIns="90000" rIns="90000" tIns="45000" bIns="45000"/>
          <a:p>
            <a:pPr>
              <a:lnSpc>
                <a:spcPct val="100000"/>
              </a:lnSpc>
            </a:pPr>
            <a:fld id="{888CED0F-14D4-4E76-9E16-DE29B70071D5}"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1260000" y="801720"/>
            <a:ext cx="5035680" cy="4005000"/>
          </a:xfrm>
          <a:prstGeom prst="rect">
            <a:avLst/>
          </a:prstGeom>
        </p:spPr>
      </p:sp>
      <p:sp>
        <p:nvSpPr>
          <p:cNvPr id="176" name="PlaceHolder 2"/>
          <p:cNvSpPr>
            <a:spLocks noGrp="1"/>
          </p:cNvSpPr>
          <p:nvPr>
            <p:ph type="body"/>
          </p:nvPr>
        </p:nvSpPr>
        <p:spPr>
          <a:xfrm>
            <a:off x="756000" y="5078520"/>
            <a:ext cx="6043680" cy="4806720"/>
          </a:xfrm>
          <a:prstGeom prst="rect">
            <a:avLst/>
          </a:prstGeom>
        </p:spPr>
        <p:txBody>
          <a:bodyPr lIns="90000" rIns="90000" tIns="45000" bIns="45000">
            <a:normAutofit/>
          </a:bodyPr>
          <a:p>
            <a:endParaRPr b="0" lang="it-IT" sz="3280" spc="-1" strike="noStrike">
              <a:latin typeface="Arial"/>
            </a:endParaRPr>
          </a:p>
        </p:txBody>
      </p:sp>
      <p:sp>
        <p:nvSpPr>
          <p:cNvPr id="177" name="CustomShape 3"/>
          <p:cNvSpPr/>
          <p:nvPr/>
        </p:nvSpPr>
        <p:spPr>
          <a:xfrm>
            <a:off x="4282200" y="10155600"/>
            <a:ext cx="3271680" cy="529920"/>
          </a:xfrm>
          <a:prstGeom prst="rect">
            <a:avLst/>
          </a:prstGeom>
          <a:noFill/>
          <a:ln>
            <a:noFill/>
          </a:ln>
        </p:spPr>
        <p:style>
          <a:lnRef idx="0"/>
          <a:fillRef idx="0"/>
          <a:effectRef idx="0"/>
          <a:fontRef idx="minor"/>
        </p:style>
        <p:txBody>
          <a:bodyPr lIns="90000" rIns="90000" tIns="45000" bIns="45000"/>
          <a:p>
            <a:pPr>
              <a:lnSpc>
                <a:spcPct val="100000"/>
              </a:lnSpc>
            </a:pPr>
            <a:fld id="{3FFCACE3-6608-4407-A4BC-687C4D8D61B6}"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sldImg"/>
          </p:nvPr>
        </p:nvSpPr>
        <p:spPr>
          <a:xfrm>
            <a:off x="1260000" y="801720"/>
            <a:ext cx="5035680" cy="4005000"/>
          </a:xfrm>
          <a:prstGeom prst="rect">
            <a:avLst/>
          </a:prstGeom>
        </p:spPr>
      </p:sp>
      <p:sp>
        <p:nvSpPr>
          <p:cNvPr id="179" name="PlaceHolder 2"/>
          <p:cNvSpPr>
            <a:spLocks noGrp="1"/>
          </p:cNvSpPr>
          <p:nvPr>
            <p:ph type="body"/>
          </p:nvPr>
        </p:nvSpPr>
        <p:spPr>
          <a:xfrm>
            <a:off x="756000" y="5078520"/>
            <a:ext cx="6043680" cy="4806720"/>
          </a:xfrm>
          <a:prstGeom prst="rect">
            <a:avLst/>
          </a:prstGeom>
        </p:spPr>
        <p:txBody>
          <a:bodyPr lIns="90000" rIns="90000" tIns="45000" bIns="45000">
            <a:normAutofit/>
          </a:bodyPr>
          <a:p>
            <a:endParaRPr b="0" lang="it-IT" sz="3280" spc="-1" strike="noStrike">
              <a:latin typeface="Arial"/>
            </a:endParaRPr>
          </a:p>
        </p:txBody>
      </p:sp>
      <p:sp>
        <p:nvSpPr>
          <p:cNvPr id="180" name="CustomShape 3"/>
          <p:cNvSpPr/>
          <p:nvPr/>
        </p:nvSpPr>
        <p:spPr>
          <a:xfrm>
            <a:off x="4282200" y="10155600"/>
            <a:ext cx="3271680" cy="529920"/>
          </a:xfrm>
          <a:prstGeom prst="rect">
            <a:avLst/>
          </a:prstGeom>
          <a:noFill/>
          <a:ln>
            <a:noFill/>
          </a:ln>
        </p:spPr>
        <p:style>
          <a:lnRef idx="0"/>
          <a:fillRef idx="0"/>
          <a:effectRef idx="0"/>
          <a:fontRef idx="minor"/>
        </p:style>
        <p:txBody>
          <a:bodyPr lIns="90000" rIns="90000" tIns="45000" bIns="45000"/>
          <a:p>
            <a:pPr>
              <a:lnSpc>
                <a:spcPct val="100000"/>
              </a:lnSpc>
            </a:pPr>
            <a:fld id="{E077C469-7AE0-450A-8F14-DEDBE241C2BA}"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27" name="PlaceHolder 2"/>
          <p:cNvSpPr>
            <a:spLocks noGrp="1"/>
          </p:cNvSpPr>
          <p:nvPr>
            <p:ph type="body"/>
          </p:nvPr>
        </p:nvSpPr>
        <p:spPr>
          <a:xfrm>
            <a:off x="504000" y="1326240"/>
            <a:ext cx="9071640" cy="1568160"/>
          </a:xfrm>
          <a:prstGeom prst="rect">
            <a:avLst/>
          </a:prstGeom>
        </p:spPr>
        <p:txBody>
          <a:bodyPr lIns="0" rIns="0" tIns="0" bIns="0">
            <a:normAutofit/>
          </a:bodyPr>
          <a:p>
            <a:endParaRPr b="0" lang="it-IT" sz="2640" spc="-1" strike="noStrike">
              <a:latin typeface="Arial"/>
            </a:endParaRPr>
          </a:p>
        </p:txBody>
      </p:sp>
      <p:sp>
        <p:nvSpPr>
          <p:cNvPr id="28" name="PlaceHolder 3"/>
          <p:cNvSpPr>
            <a:spLocks noGrp="1"/>
          </p:cNvSpPr>
          <p:nvPr>
            <p:ph type="body"/>
          </p:nvPr>
        </p:nvSpPr>
        <p:spPr>
          <a:xfrm>
            <a:off x="504000" y="3043800"/>
            <a:ext cx="907164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30"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31"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32" name="PlaceHolder 4"/>
          <p:cNvSpPr>
            <a:spLocks noGrp="1"/>
          </p:cNvSpPr>
          <p:nvPr>
            <p:ph type="body"/>
          </p:nvPr>
        </p:nvSpPr>
        <p:spPr>
          <a:xfrm>
            <a:off x="504000" y="3043800"/>
            <a:ext cx="4426920" cy="1568160"/>
          </a:xfrm>
          <a:prstGeom prst="rect">
            <a:avLst/>
          </a:prstGeom>
        </p:spPr>
        <p:txBody>
          <a:bodyPr lIns="0" rIns="0" tIns="0" bIns="0">
            <a:normAutofit/>
          </a:bodyPr>
          <a:p>
            <a:endParaRPr b="0" lang="it-IT" sz="2640" spc="-1" strike="noStrike">
              <a:latin typeface="Arial"/>
            </a:endParaRPr>
          </a:p>
        </p:txBody>
      </p:sp>
      <p:sp>
        <p:nvSpPr>
          <p:cNvPr id="33" name="PlaceHolder 5"/>
          <p:cNvSpPr>
            <a:spLocks noGrp="1"/>
          </p:cNvSpPr>
          <p:nvPr>
            <p:ph type="body"/>
          </p:nvPr>
        </p:nvSpPr>
        <p:spPr>
          <a:xfrm>
            <a:off x="515268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35" name="PlaceHolder 2"/>
          <p:cNvSpPr>
            <a:spLocks noGrp="1"/>
          </p:cNvSpPr>
          <p:nvPr>
            <p:ph type="body"/>
          </p:nvPr>
        </p:nvSpPr>
        <p:spPr>
          <a:xfrm>
            <a:off x="504000" y="1326240"/>
            <a:ext cx="2920680" cy="1568160"/>
          </a:xfrm>
          <a:prstGeom prst="rect">
            <a:avLst/>
          </a:prstGeom>
        </p:spPr>
        <p:txBody>
          <a:bodyPr lIns="0" rIns="0" tIns="0" bIns="0">
            <a:normAutofit/>
          </a:bodyPr>
          <a:p>
            <a:endParaRPr b="0" lang="it-IT" sz="2640" spc="-1" strike="noStrike">
              <a:latin typeface="Arial"/>
            </a:endParaRPr>
          </a:p>
        </p:txBody>
      </p:sp>
      <p:sp>
        <p:nvSpPr>
          <p:cNvPr id="36" name="PlaceHolder 3"/>
          <p:cNvSpPr>
            <a:spLocks noGrp="1"/>
          </p:cNvSpPr>
          <p:nvPr>
            <p:ph type="body"/>
          </p:nvPr>
        </p:nvSpPr>
        <p:spPr>
          <a:xfrm>
            <a:off x="3571200" y="1326240"/>
            <a:ext cx="2920680" cy="1568160"/>
          </a:xfrm>
          <a:prstGeom prst="rect">
            <a:avLst/>
          </a:prstGeom>
        </p:spPr>
        <p:txBody>
          <a:bodyPr lIns="0" rIns="0" tIns="0" bIns="0">
            <a:normAutofit/>
          </a:bodyPr>
          <a:p>
            <a:endParaRPr b="0" lang="it-IT" sz="2640" spc="-1" strike="noStrike">
              <a:latin typeface="Arial"/>
            </a:endParaRPr>
          </a:p>
        </p:txBody>
      </p:sp>
      <p:sp>
        <p:nvSpPr>
          <p:cNvPr id="37" name="PlaceHolder 4"/>
          <p:cNvSpPr>
            <a:spLocks noGrp="1"/>
          </p:cNvSpPr>
          <p:nvPr>
            <p:ph type="body"/>
          </p:nvPr>
        </p:nvSpPr>
        <p:spPr>
          <a:xfrm>
            <a:off x="6638040" y="1326240"/>
            <a:ext cx="2920680" cy="1568160"/>
          </a:xfrm>
          <a:prstGeom prst="rect">
            <a:avLst/>
          </a:prstGeom>
        </p:spPr>
        <p:txBody>
          <a:bodyPr lIns="0" rIns="0" tIns="0" bIns="0">
            <a:normAutofit/>
          </a:bodyPr>
          <a:p>
            <a:endParaRPr b="0" lang="it-IT" sz="2640" spc="-1" strike="noStrike">
              <a:latin typeface="Arial"/>
            </a:endParaRPr>
          </a:p>
        </p:txBody>
      </p:sp>
      <p:sp>
        <p:nvSpPr>
          <p:cNvPr id="38" name="PlaceHolder 5"/>
          <p:cNvSpPr>
            <a:spLocks noGrp="1"/>
          </p:cNvSpPr>
          <p:nvPr>
            <p:ph type="body"/>
          </p:nvPr>
        </p:nvSpPr>
        <p:spPr>
          <a:xfrm>
            <a:off x="504000" y="3043800"/>
            <a:ext cx="2920680" cy="1568160"/>
          </a:xfrm>
          <a:prstGeom prst="rect">
            <a:avLst/>
          </a:prstGeom>
        </p:spPr>
        <p:txBody>
          <a:bodyPr lIns="0" rIns="0" tIns="0" bIns="0">
            <a:normAutofit/>
          </a:bodyPr>
          <a:p>
            <a:endParaRPr b="0" lang="it-IT" sz="2640" spc="-1" strike="noStrike">
              <a:latin typeface="Arial"/>
            </a:endParaRPr>
          </a:p>
        </p:txBody>
      </p:sp>
      <p:sp>
        <p:nvSpPr>
          <p:cNvPr id="39" name="PlaceHolder 6"/>
          <p:cNvSpPr>
            <a:spLocks noGrp="1"/>
          </p:cNvSpPr>
          <p:nvPr>
            <p:ph type="body"/>
          </p:nvPr>
        </p:nvSpPr>
        <p:spPr>
          <a:xfrm>
            <a:off x="3571200" y="3043800"/>
            <a:ext cx="2920680" cy="1568160"/>
          </a:xfrm>
          <a:prstGeom prst="rect">
            <a:avLst/>
          </a:prstGeom>
        </p:spPr>
        <p:txBody>
          <a:bodyPr lIns="0" rIns="0" tIns="0" bIns="0">
            <a:normAutofit/>
          </a:bodyPr>
          <a:p>
            <a:endParaRPr b="0" lang="it-IT" sz="2640" spc="-1" strike="noStrike">
              <a:latin typeface="Arial"/>
            </a:endParaRPr>
          </a:p>
        </p:txBody>
      </p:sp>
      <p:sp>
        <p:nvSpPr>
          <p:cNvPr id="40" name="PlaceHolder 7"/>
          <p:cNvSpPr>
            <a:spLocks noGrp="1"/>
          </p:cNvSpPr>
          <p:nvPr>
            <p:ph type="body"/>
          </p:nvPr>
        </p:nvSpPr>
        <p:spPr>
          <a:xfrm>
            <a:off x="6638040" y="3043800"/>
            <a:ext cx="292068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50" name="PlaceHolder 2"/>
          <p:cNvSpPr>
            <a:spLocks noGrp="1"/>
          </p:cNvSpPr>
          <p:nvPr>
            <p:ph type="subTitle"/>
          </p:nvPr>
        </p:nvSpPr>
        <p:spPr>
          <a:xfrm>
            <a:off x="504000" y="1326240"/>
            <a:ext cx="9071640" cy="328824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52" name="PlaceHolder 2"/>
          <p:cNvSpPr>
            <a:spLocks noGrp="1"/>
          </p:cNvSpPr>
          <p:nvPr>
            <p:ph type="body"/>
          </p:nvPr>
        </p:nvSpPr>
        <p:spPr>
          <a:xfrm>
            <a:off x="504000" y="1326240"/>
            <a:ext cx="9071640" cy="3288240"/>
          </a:xfrm>
          <a:prstGeom prst="rect">
            <a:avLst/>
          </a:prstGeom>
        </p:spPr>
        <p:txBody>
          <a:bodyPr lIns="0" rIns="0" tIns="0" bIns="0">
            <a:normAutofit/>
          </a:bodyPr>
          <a:p>
            <a:endParaRPr b="0" lang="it-IT" sz="264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54" name="PlaceHolder 2"/>
          <p:cNvSpPr>
            <a:spLocks noGrp="1"/>
          </p:cNvSpPr>
          <p:nvPr>
            <p:ph type="body"/>
          </p:nvPr>
        </p:nvSpPr>
        <p:spPr>
          <a:xfrm>
            <a:off x="504000" y="1326240"/>
            <a:ext cx="4426920" cy="3288240"/>
          </a:xfrm>
          <a:prstGeom prst="rect">
            <a:avLst/>
          </a:prstGeom>
        </p:spPr>
        <p:txBody>
          <a:bodyPr lIns="0" rIns="0" tIns="0" bIns="0">
            <a:normAutofit/>
          </a:bodyPr>
          <a:p>
            <a:endParaRPr b="0" lang="it-IT" sz="2640" spc="-1" strike="noStrike">
              <a:latin typeface="Arial"/>
            </a:endParaRPr>
          </a:p>
        </p:txBody>
      </p:sp>
      <p:sp>
        <p:nvSpPr>
          <p:cNvPr id="55" name="PlaceHolder 3"/>
          <p:cNvSpPr>
            <a:spLocks noGrp="1"/>
          </p:cNvSpPr>
          <p:nvPr>
            <p:ph type="body"/>
          </p:nvPr>
        </p:nvSpPr>
        <p:spPr>
          <a:xfrm>
            <a:off x="5152680" y="1326240"/>
            <a:ext cx="4426920" cy="3288240"/>
          </a:xfrm>
          <a:prstGeom prst="rect">
            <a:avLst/>
          </a:prstGeom>
        </p:spPr>
        <p:txBody>
          <a:bodyPr lIns="0" rIns="0" tIns="0" bIns="0">
            <a:normAutofit/>
          </a:bodyPr>
          <a:p>
            <a:endParaRPr b="0" lang="it-IT" sz="264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59"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60" name="PlaceHolder 3"/>
          <p:cNvSpPr>
            <a:spLocks noGrp="1"/>
          </p:cNvSpPr>
          <p:nvPr>
            <p:ph type="body"/>
          </p:nvPr>
        </p:nvSpPr>
        <p:spPr>
          <a:xfrm>
            <a:off x="5152680" y="1326240"/>
            <a:ext cx="4426920" cy="3288240"/>
          </a:xfrm>
          <a:prstGeom prst="rect">
            <a:avLst/>
          </a:prstGeom>
        </p:spPr>
        <p:txBody>
          <a:bodyPr lIns="0" rIns="0" tIns="0" bIns="0">
            <a:normAutofit/>
          </a:bodyPr>
          <a:p>
            <a:endParaRPr b="0" lang="it-IT" sz="2640" spc="-1" strike="noStrike">
              <a:latin typeface="Arial"/>
            </a:endParaRPr>
          </a:p>
        </p:txBody>
      </p:sp>
      <p:sp>
        <p:nvSpPr>
          <p:cNvPr id="61" name="PlaceHolder 4"/>
          <p:cNvSpPr>
            <a:spLocks noGrp="1"/>
          </p:cNvSpPr>
          <p:nvPr>
            <p:ph type="body"/>
          </p:nvPr>
        </p:nvSpPr>
        <p:spPr>
          <a:xfrm>
            <a:off x="50400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6" name="PlaceHolder 2"/>
          <p:cNvSpPr>
            <a:spLocks noGrp="1"/>
          </p:cNvSpPr>
          <p:nvPr>
            <p:ph type="subTitle"/>
          </p:nvPr>
        </p:nvSpPr>
        <p:spPr>
          <a:xfrm>
            <a:off x="504000" y="1326240"/>
            <a:ext cx="9071640" cy="328824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63" name="PlaceHolder 2"/>
          <p:cNvSpPr>
            <a:spLocks noGrp="1"/>
          </p:cNvSpPr>
          <p:nvPr>
            <p:ph type="body"/>
          </p:nvPr>
        </p:nvSpPr>
        <p:spPr>
          <a:xfrm>
            <a:off x="504000" y="1326240"/>
            <a:ext cx="4426920" cy="3288240"/>
          </a:xfrm>
          <a:prstGeom prst="rect">
            <a:avLst/>
          </a:prstGeom>
        </p:spPr>
        <p:txBody>
          <a:bodyPr lIns="0" rIns="0" tIns="0" bIns="0">
            <a:normAutofit/>
          </a:bodyPr>
          <a:p>
            <a:endParaRPr b="0" lang="it-IT" sz="2640" spc="-1" strike="noStrike">
              <a:latin typeface="Arial"/>
            </a:endParaRPr>
          </a:p>
        </p:txBody>
      </p:sp>
      <p:sp>
        <p:nvSpPr>
          <p:cNvPr id="64"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65" name="PlaceHolder 4"/>
          <p:cNvSpPr>
            <a:spLocks noGrp="1"/>
          </p:cNvSpPr>
          <p:nvPr>
            <p:ph type="body"/>
          </p:nvPr>
        </p:nvSpPr>
        <p:spPr>
          <a:xfrm>
            <a:off x="515268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67"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68"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69" name="PlaceHolder 4"/>
          <p:cNvSpPr>
            <a:spLocks noGrp="1"/>
          </p:cNvSpPr>
          <p:nvPr>
            <p:ph type="body"/>
          </p:nvPr>
        </p:nvSpPr>
        <p:spPr>
          <a:xfrm>
            <a:off x="504000" y="3043800"/>
            <a:ext cx="907164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71" name="PlaceHolder 2"/>
          <p:cNvSpPr>
            <a:spLocks noGrp="1"/>
          </p:cNvSpPr>
          <p:nvPr>
            <p:ph type="body"/>
          </p:nvPr>
        </p:nvSpPr>
        <p:spPr>
          <a:xfrm>
            <a:off x="504000" y="1326240"/>
            <a:ext cx="9071640" cy="1568160"/>
          </a:xfrm>
          <a:prstGeom prst="rect">
            <a:avLst/>
          </a:prstGeom>
        </p:spPr>
        <p:txBody>
          <a:bodyPr lIns="0" rIns="0" tIns="0" bIns="0">
            <a:normAutofit/>
          </a:bodyPr>
          <a:p>
            <a:endParaRPr b="0" lang="it-IT" sz="2640" spc="-1" strike="noStrike">
              <a:latin typeface="Arial"/>
            </a:endParaRPr>
          </a:p>
        </p:txBody>
      </p:sp>
      <p:sp>
        <p:nvSpPr>
          <p:cNvPr id="72" name="PlaceHolder 3"/>
          <p:cNvSpPr>
            <a:spLocks noGrp="1"/>
          </p:cNvSpPr>
          <p:nvPr>
            <p:ph type="body"/>
          </p:nvPr>
        </p:nvSpPr>
        <p:spPr>
          <a:xfrm>
            <a:off x="504000" y="3043800"/>
            <a:ext cx="907164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74"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75"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76" name="PlaceHolder 4"/>
          <p:cNvSpPr>
            <a:spLocks noGrp="1"/>
          </p:cNvSpPr>
          <p:nvPr>
            <p:ph type="body"/>
          </p:nvPr>
        </p:nvSpPr>
        <p:spPr>
          <a:xfrm>
            <a:off x="504000" y="3043800"/>
            <a:ext cx="4426920" cy="1568160"/>
          </a:xfrm>
          <a:prstGeom prst="rect">
            <a:avLst/>
          </a:prstGeom>
        </p:spPr>
        <p:txBody>
          <a:bodyPr lIns="0" rIns="0" tIns="0" bIns="0">
            <a:normAutofit/>
          </a:bodyPr>
          <a:p>
            <a:endParaRPr b="0" lang="it-IT" sz="2640" spc="-1" strike="noStrike">
              <a:latin typeface="Arial"/>
            </a:endParaRPr>
          </a:p>
        </p:txBody>
      </p:sp>
      <p:sp>
        <p:nvSpPr>
          <p:cNvPr id="77" name="PlaceHolder 5"/>
          <p:cNvSpPr>
            <a:spLocks noGrp="1"/>
          </p:cNvSpPr>
          <p:nvPr>
            <p:ph type="body"/>
          </p:nvPr>
        </p:nvSpPr>
        <p:spPr>
          <a:xfrm>
            <a:off x="515268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79" name="PlaceHolder 2"/>
          <p:cNvSpPr>
            <a:spLocks noGrp="1"/>
          </p:cNvSpPr>
          <p:nvPr>
            <p:ph type="body"/>
          </p:nvPr>
        </p:nvSpPr>
        <p:spPr>
          <a:xfrm>
            <a:off x="504000" y="1326240"/>
            <a:ext cx="2920680" cy="1568160"/>
          </a:xfrm>
          <a:prstGeom prst="rect">
            <a:avLst/>
          </a:prstGeom>
        </p:spPr>
        <p:txBody>
          <a:bodyPr lIns="0" rIns="0" tIns="0" bIns="0">
            <a:normAutofit/>
          </a:bodyPr>
          <a:p>
            <a:endParaRPr b="0" lang="it-IT" sz="2640" spc="-1" strike="noStrike">
              <a:latin typeface="Arial"/>
            </a:endParaRPr>
          </a:p>
        </p:txBody>
      </p:sp>
      <p:sp>
        <p:nvSpPr>
          <p:cNvPr id="80" name="PlaceHolder 3"/>
          <p:cNvSpPr>
            <a:spLocks noGrp="1"/>
          </p:cNvSpPr>
          <p:nvPr>
            <p:ph type="body"/>
          </p:nvPr>
        </p:nvSpPr>
        <p:spPr>
          <a:xfrm>
            <a:off x="3571200" y="1326240"/>
            <a:ext cx="2920680" cy="1568160"/>
          </a:xfrm>
          <a:prstGeom prst="rect">
            <a:avLst/>
          </a:prstGeom>
        </p:spPr>
        <p:txBody>
          <a:bodyPr lIns="0" rIns="0" tIns="0" bIns="0">
            <a:normAutofit/>
          </a:bodyPr>
          <a:p>
            <a:endParaRPr b="0" lang="it-IT" sz="2640" spc="-1" strike="noStrike">
              <a:latin typeface="Arial"/>
            </a:endParaRPr>
          </a:p>
        </p:txBody>
      </p:sp>
      <p:sp>
        <p:nvSpPr>
          <p:cNvPr id="81" name="PlaceHolder 4"/>
          <p:cNvSpPr>
            <a:spLocks noGrp="1"/>
          </p:cNvSpPr>
          <p:nvPr>
            <p:ph type="body"/>
          </p:nvPr>
        </p:nvSpPr>
        <p:spPr>
          <a:xfrm>
            <a:off x="6638040" y="1326240"/>
            <a:ext cx="2920680" cy="1568160"/>
          </a:xfrm>
          <a:prstGeom prst="rect">
            <a:avLst/>
          </a:prstGeom>
        </p:spPr>
        <p:txBody>
          <a:bodyPr lIns="0" rIns="0" tIns="0" bIns="0">
            <a:normAutofit/>
          </a:bodyPr>
          <a:p>
            <a:endParaRPr b="0" lang="it-IT" sz="2640" spc="-1" strike="noStrike">
              <a:latin typeface="Arial"/>
            </a:endParaRPr>
          </a:p>
        </p:txBody>
      </p:sp>
      <p:sp>
        <p:nvSpPr>
          <p:cNvPr id="82" name="PlaceHolder 5"/>
          <p:cNvSpPr>
            <a:spLocks noGrp="1"/>
          </p:cNvSpPr>
          <p:nvPr>
            <p:ph type="body"/>
          </p:nvPr>
        </p:nvSpPr>
        <p:spPr>
          <a:xfrm>
            <a:off x="504000" y="3043800"/>
            <a:ext cx="2920680" cy="1568160"/>
          </a:xfrm>
          <a:prstGeom prst="rect">
            <a:avLst/>
          </a:prstGeom>
        </p:spPr>
        <p:txBody>
          <a:bodyPr lIns="0" rIns="0" tIns="0" bIns="0">
            <a:normAutofit/>
          </a:bodyPr>
          <a:p>
            <a:endParaRPr b="0" lang="it-IT" sz="2640" spc="-1" strike="noStrike">
              <a:latin typeface="Arial"/>
            </a:endParaRPr>
          </a:p>
        </p:txBody>
      </p:sp>
      <p:sp>
        <p:nvSpPr>
          <p:cNvPr id="83" name="PlaceHolder 6"/>
          <p:cNvSpPr>
            <a:spLocks noGrp="1"/>
          </p:cNvSpPr>
          <p:nvPr>
            <p:ph type="body"/>
          </p:nvPr>
        </p:nvSpPr>
        <p:spPr>
          <a:xfrm>
            <a:off x="3571200" y="3043800"/>
            <a:ext cx="2920680" cy="1568160"/>
          </a:xfrm>
          <a:prstGeom prst="rect">
            <a:avLst/>
          </a:prstGeom>
        </p:spPr>
        <p:txBody>
          <a:bodyPr lIns="0" rIns="0" tIns="0" bIns="0">
            <a:normAutofit/>
          </a:bodyPr>
          <a:p>
            <a:endParaRPr b="0" lang="it-IT" sz="2640" spc="-1" strike="noStrike">
              <a:latin typeface="Arial"/>
            </a:endParaRPr>
          </a:p>
        </p:txBody>
      </p:sp>
      <p:sp>
        <p:nvSpPr>
          <p:cNvPr id="84" name="PlaceHolder 7"/>
          <p:cNvSpPr>
            <a:spLocks noGrp="1"/>
          </p:cNvSpPr>
          <p:nvPr>
            <p:ph type="body"/>
          </p:nvPr>
        </p:nvSpPr>
        <p:spPr>
          <a:xfrm>
            <a:off x="6638040" y="3043800"/>
            <a:ext cx="292068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8" name="PlaceHolder 2"/>
          <p:cNvSpPr>
            <a:spLocks noGrp="1"/>
          </p:cNvSpPr>
          <p:nvPr>
            <p:ph type="body"/>
          </p:nvPr>
        </p:nvSpPr>
        <p:spPr>
          <a:xfrm>
            <a:off x="504000" y="1326240"/>
            <a:ext cx="9071640" cy="3288240"/>
          </a:xfrm>
          <a:prstGeom prst="rect">
            <a:avLst/>
          </a:prstGeom>
        </p:spPr>
        <p:txBody>
          <a:bodyPr lIns="0" rIns="0" tIns="0" bIns="0">
            <a:normAutofit/>
          </a:bodyPr>
          <a:p>
            <a:endParaRPr b="0" lang="it-IT" sz="264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10" name="PlaceHolder 2"/>
          <p:cNvSpPr>
            <a:spLocks noGrp="1"/>
          </p:cNvSpPr>
          <p:nvPr>
            <p:ph type="body"/>
          </p:nvPr>
        </p:nvSpPr>
        <p:spPr>
          <a:xfrm>
            <a:off x="504000" y="1326240"/>
            <a:ext cx="4426920" cy="3288240"/>
          </a:xfrm>
          <a:prstGeom prst="rect">
            <a:avLst/>
          </a:prstGeom>
        </p:spPr>
        <p:txBody>
          <a:bodyPr lIns="0" rIns="0" tIns="0" bIns="0">
            <a:normAutofit/>
          </a:bodyPr>
          <a:p>
            <a:endParaRPr b="0" lang="it-IT" sz="2640" spc="-1" strike="noStrike">
              <a:latin typeface="Arial"/>
            </a:endParaRPr>
          </a:p>
        </p:txBody>
      </p:sp>
      <p:sp>
        <p:nvSpPr>
          <p:cNvPr id="11" name="PlaceHolder 3"/>
          <p:cNvSpPr>
            <a:spLocks noGrp="1"/>
          </p:cNvSpPr>
          <p:nvPr>
            <p:ph type="body"/>
          </p:nvPr>
        </p:nvSpPr>
        <p:spPr>
          <a:xfrm>
            <a:off x="5152680" y="1326240"/>
            <a:ext cx="4426920" cy="3288240"/>
          </a:xfrm>
          <a:prstGeom prst="rect">
            <a:avLst/>
          </a:prstGeom>
        </p:spPr>
        <p:txBody>
          <a:bodyPr lIns="0" rIns="0" tIns="0" bIns="0">
            <a:normAutofit/>
          </a:bodyPr>
          <a:p>
            <a:endParaRPr b="0" lang="it-IT" sz="264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15"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16" name="PlaceHolder 3"/>
          <p:cNvSpPr>
            <a:spLocks noGrp="1"/>
          </p:cNvSpPr>
          <p:nvPr>
            <p:ph type="body"/>
          </p:nvPr>
        </p:nvSpPr>
        <p:spPr>
          <a:xfrm>
            <a:off x="5152680" y="1326240"/>
            <a:ext cx="4426920" cy="3288240"/>
          </a:xfrm>
          <a:prstGeom prst="rect">
            <a:avLst/>
          </a:prstGeom>
        </p:spPr>
        <p:txBody>
          <a:bodyPr lIns="0" rIns="0" tIns="0" bIns="0">
            <a:normAutofit/>
          </a:bodyPr>
          <a:p>
            <a:endParaRPr b="0" lang="it-IT" sz="2640" spc="-1" strike="noStrike">
              <a:latin typeface="Arial"/>
            </a:endParaRPr>
          </a:p>
        </p:txBody>
      </p:sp>
      <p:sp>
        <p:nvSpPr>
          <p:cNvPr id="17" name="PlaceHolder 4"/>
          <p:cNvSpPr>
            <a:spLocks noGrp="1"/>
          </p:cNvSpPr>
          <p:nvPr>
            <p:ph type="body"/>
          </p:nvPr>
        </p:nvSpPr>
        <p:spPr>
          <a:xfrm>
            <a:off x="50400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19" name="PlaceHolder 2"/>
          <p:cNvSpPr>
            <a:spLocks noGrp="1"/>
          </p:cNvSpPr>
          <p:nvPr>
            <p:ph type="body"/>
          </p:nvPr>
        </p:nvSpPr>
        <p:spPr>
          <a:xfrm>
            <a:off x="504000" y="1326240"/>
            <a:ext cx="4426920" cy="3288240"/>
          </a:xfrm>
          <a:prstGeom prst="rect">
            <a:avLst/>
          </a:prstGeom>
        </p:spPr>
        <p:txBody>
          <a:bodyPr lIns="0" rIns="0" tIns="0" bIns="0">
            <a:normAutofit/>
          </a:bodyPr>
          <a:p>
            <a:endParaRPr b="0" lang="it-IT" sz="2640" spc="-1" strike="noStrike">
              <a:latin typeface="Arial"/>
            </a:endParaRPr>
          </a:p>
        </p:txBody>
      </p:sp>
      <p:sp>
        <p:nvSpPr>
          <p:cNvPr id="20"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21" name="PlaceHolder 4"/>
          <p:cNvSpPr>
            <a:spLocks noGrp="1"/>
          </p:cNvSpPr>
          <p:nvPr>
            <p:ph type="body"/>
          </p:nvPr>
        </p:nvSpPr>
        <p:spPr>
          <a:xfrm>
            <a:off x="515268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23"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24"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25" name="PlaceHolder 4"/>
          <p:cNvSpPr>
            <a:spLocks noGrp="1"/>
          </p:cNvSpPr>
          <p:nvPr>
            <p:ph type="body"/>
          </p:nvPr>
        </p:nvSpPr>
        <p:spPr>
          <a:xfrm>
            <a:off x="504000" y="3043800"/>
            <a:ext cx="9071640" cy="1568160"/>
          </a:xfrm>
          <a:prstGeom prst="rect">
            <a:avLst/>
          </a:prstGeom>
        </p:spPr>
        <p:txBody>
          <a:bodyPr lIns="0" rIns="0" tIns="0" bIns="0">
            <a:normAutofit/>
          </a:bodyPr>
          <a:p>
            <a:endParaRPr b="0" lang="it-IT" sz="264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 Id="rId11" Type="http://schemas.openxmlformats.org/officeDocument/2006/relationships/slideLayout" Target="../slideLayouts/slideLayout16.xml"/><Relationship Id="rId12" Type="http://schemas.openxmlformats.org/officeDocument/2006/relationships/slideLayout" Target="../slideLayouts/slideLayout17.xml"/><Relationship Id="rId13" Type="http://schemas.openxmlformats.org/officeDocument/2006/relationships/slideLayout" Target="../slideLayouts/slideLayout18.xml"/><Relationship Id="rId14" Type="http://schemas.openxmlformats.org/officeDocument/2006/relationships/slideLayout" Target="../slideLayouts/slideLayout19.xml"/><Relationship Id="rId15" Type="http://schemas.openxmlformats.org/officeDocument/2006/relationships/slideLayout" Target="../slideLayouts/slideLayout20.xml"/><Relationship Id="rId16" Type="http://schemas.openxmlformats.org/officeDocument/2006/relationships/slideLayout" Target="../slideLayouts/slideLayout21.xml"/><Relationship Id="rId17" Type="http://schemas.openxmlformats.org/officeDocument/2006/relationships/slideLayout" Target="../slideLayouts/slideLayout22.xml"/><Relationship Id="rId18" Type="http://schemas.openxmlformats.org/officeDocument/2006/relationships/slideLayout" Target="../slideLayouts/slideLayout23.xml"/><Relationship Id="rId19"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it-IT" sz="4400" spc="-1" strike="noStrike">
                <a:latin typeface="Arial"/>
              </a:rPr>
              <a:t>Fai clic per modificare il formato del testo del titolo</a:t>
            </a:r>
            <a:endParaRPr b="0" lang="it-IT"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it-IT" sz="1400" spc="-1" strike="noStrike">
                <a:latin typeface="Times New Roman"/>
              </a:rPr>
              <a:t>&lt;data/ora&gt;</a:t>
            </a:r>
            <a:endParaRPr b="0" lang="it-IT"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it-IT" sz="1400" spc="-1" strike="noStrike">
                <a:latin typeface="Times New Roman"/>
              </a:rPr>
              <a:t>&lt;piè di pagina&gt;</a:t>
            </a:r>
            <a:endParaRPr b="0" lang="it-IT"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8EFDF6C8-76F9-4935-BC68-035B9C96EE6C}" type="slidenum">
              <a:rPr b="0" lang="it-IT" sz="1400" spc="-1" strike="noStrike">
                <a:latin typeface="Times New Roman"/>
              </a:rPr>
              <a:t>&lt;numero&gt;</a:t>
            </a:fld>
            <a:endParaRPr b="0" lang="it-IT"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deded"/>
        </a:solidFill>
      </p:bgPr>
    </p:bg>
    <p:spTree>
      <p:nvGrpSpPr>
        <p:cNvPr id="1" name=""/>
        <p:cNvGrpSpPr/>
        <p:nvPr/>
      </p:nvGrpSpPr>
      <p:grpSpPr>
        <a:xfrm>
          <a:off x="0" y="0"/>
          <a:ext cx="0" cy="0"/>
          <a:chOff x="0" y="0"/>
          <a:chExt cx="0" cy="0"/>
        </a:xfrm>
      </p:grpSpPr>
      <p:pic>
        <p:nvPicPr>
          <p:cNvPr id="41" name="image5.png" descr=""/>
          <p:cNvPicPr/>
          <p:nvPr/>
        </p:nvPicPr>
        <p:blipFill>
          <a:blip r:embed="rId2"/>
          <a:stretch/>
        </p:blipFill>
        <p:spPr>
          <a:xfrm>
            <a:off x="720" y="0"/>
            <a:ext cx="10074600" cy="5666040"/>
          </a:xfrm>
          <a:prstGeom prst="rect">
            <a:avLst/>
          </a:prstGeom>
          <a:ln>
            <a:noFill/>
          </a:ln>
        </p:spPr>
      </p:pic>
      <p:pic>
        <p:nvPicPr>
          <p:cNvPr id="42" name="image6.png" descr=""/>
          <p:cNvPicPr/>
          <p:nvPr/>
        </p:nvPicPr>
        <p:blipFill>
          <a:blip r:embed="rId3"/>
          <a:stretch/>
        </p:blipFill>
        <p:spPr>
          <a:xfrm>
            <a:off x="720" y="0"/>
            <a:ext cx="10074600" cy="5666040"/>
          </a:xfrm>
          <a:prstGeom prst="rect">
            <a:avLst/>
          </a:prstGeom>
          <a:ln>
            <a:noFill/>
          </a:ln>
        </p:spPr>
      </p:pic>
      <p:pic>
        <p:nvPicPr>
          <p:cNvPr id="43" name="image1.jpg" descr=""/>
          <p:cNvPicPr/>
          <p:nvPr/>
        </p:nvPicPr>
        <p:blipFill>
          <a:blip r:embed="rId4"/>
          <a:stretch/>
        </p:blipFill>
        <p:spPr>
          <a:xfrm>
            <a:off x="0" y="0"/>
            <a:ext cx="10075680" cy="5666760"/>
          </a:xfrm>
          <a:prstGeom prst="rect">
            <a:avLst/>
          </a:prstGeom>
          <a:ln>
            <a:noFill/>
          </a:ln>
        </p:spPr>
      </p:pic>
      <p:pic>
        <p:nvPicPr>
          <p:cNvPr id="44" name="image2.png" descr=""/>
          <p:cNvPicPr/>
          <p:nvPr/>
        </p:nvPicPr>
        <p:blipFill>
          <a:blip r:embed="rId5"/>
          <a:stretch/>
        </p:blipFill>
        <p:spPr>
          <a:xfrm>
            <a:off x="720" y="0"/>
            <a:ext cx="10074600" cy="5666040"/>
          </a:xfrm>
          <a:prstGeom prst="rect">
            <a:avLst/>
          </a:prstGeom>
          <a:ln>
            <a:noFill/>
          </a:ln>
        </p:spPr>
      </p:pic>
      <p:pic>
        <p:nvPicPr>
          <p:cNvPr id="45" name="image3.png" descr=""/>
          <p:cNvPicPr/>
          <p:nvPr/>
        </p:nvPicPr>
        <p:blipFill>
          <a:blip r:embed="rId6"/>
          <a:stretch/>
        </p:blipFill>
        <p:spPr>
          <a:xfrm>
            <a:off x="720" y="0"/>
            <a:ext cx="10074600" cy="5666040"/>
          </a:xfrm>
          <a:prstGeom prst="rect">
            <a:avLst/>
          </a:prstGeom>
          <a:ln>
            <a:noFill/>
          </a:ln>
        </p:spPr>
      </p:pic>
      <p:pic>
        <p:nvPicPr>
          <p:cNvPr id="46" name="image4.png" descr=""/>
          <p:cNvPicPr/>
          <p:nvPr/>
        </p:nvPicPr>
        <p:blipFill>
          <a:blip r:embed="rId7"/>
          <a:stretch/>
        </p:blipFill>
        <p:spPr>
          <a:xfrm>
            <a:off x="720" y="0"/>
            <a:ext cx="10074600" cy="5666040"/>
          </a:xfrm>
          <a:prstGeom prst="rect">
            <a:avLst/>
          </a:prstGeom>
          <a:ln>
            <a:noFill/>
          </a:ln>
        </p:spPr>
      </p:pic>
      <p:sp>
        <p:nvSpPr>
          <p:cNvPr id="47" name="PlaceHolder 1"/>
          <p:cNvSpPr>
            <a:spLocks noGrp="1"/>
          </p:cNvSpPr>
          <p:nvPr>
            <p:ph type="title"/>
          </p:nvPr>
        </p:nvSpPr>
        <p:spPr>
          <a:xfrm>
            <a:off x="504000" y="226080"/>
            <a:ext cx="9071640" cy="946440"/>
          </a:xfrm>
          <a:prstGeom prst="rect">
            <a:avLst/>
          </a:prstGeom>
        </p:spPr>
        <p:txBody>
          <a:bodyPr lIns="0" rIns="0" tIns="0" bIns="0" anchor="ctr"/>
          <a:p>
            <a:pPr algn="ctr"/>
            <a:r>
              <a:rPr b="0" lang="it-IT" sz="4250" spc="-1" strike="noStrike">
                <a:latin typeface="Arial"/>
              </a:rPr>
              <a:t>Fai clic per modificare il formato del testo del titolo</a:t>
            </a:r>
            <a:endParaRPr b="0" lang="it-IT" sz="4250" spc="-1" strike="noStrike">
              <a:latin typeface="Arial"/>
            </a:endParaRPr>
          </a:p>
        </p:txBody>
      </p:sp>
      <p:sp>
        <p:nvSpPr>
          <p:cNvPr id="48" name="PlaceHolder 2"/>
          <p:cNvSpPr>
            <a:spLocks noGrp="1"/>
          </p:cNvSpPr>
          <p:nvPr>
            <p:ph type="body"/>
          </p:nvPr>
        </p:nvSpPr>
        <p:spPr>
          <a:xfrm>
            <a:off x="504000" y="1326240"/>
            <a:ext cx="9071640" cy="3288240"/>
          </a:xfrm>
          <a:prstGeom prst="rect">
            <a:avLst/>
          </a:prstGeom>
        </p:spPr>
        <p:txBody>
          <a:bodyPr lIns="0" rIns="0" tIns="0" bIns="0">
            <a:normAutofit/>
          </a:bodyPr>
          <a:p>
            <a:pPr marL="432000" indent="-324000">
              <a:spcBef>
                <a:spcPts val="1171"/>
              </a:spcBef>
              <a:buClr>
                <a:srgbClr val="000000"/>
              </a:buClr>
              <a:buSzPct val="45000"/>
              <a:buFont typeface="Wingdings" charset="2"/>
              <a:buChar char=""/>
            </a:pPr>
            <a:r>
              <a:rPr b="0" lang="it-IT" sz="2640" spc="-1" strike="noStrike">
                <a:latin typeface="Arial"/>
              </a:rPr>
              <a:t>Fai clic per modificare il formato del testo della struttura</a:t>
            </a:r>
            <a:endParaRPr b="0" lang="it-IT" sz="2640" spc="-1" strike="noStrike">
              <a:latin typeface="Arial"/>
            </a:endParaRPr>
          </a:p>
          <a:p>
            <a:pPr lvl="1" marL="864000" indent="-324000">
              <a:spcBef>
                <a:spcPts val="935"/>
              </a:spcBef>
              <a:buClr>
                <a:srgbClr val="000000"/>
              </a:buClr>
              <a:buSzPct val="75000"/>
              <a:buFont typeface="Symbol" charset="2"/>
              <a:buChar char=""/>
            </a:pPr>
            <a:r>
              <a:rPr b="0" lang="it-IT" sz="2320" spc="-1" strike="noStrike">
                <a:latin typeface="Arial"/>
              </a:rPr>
              <a:t>Secondo livello struttura</a:t>
            </a:r>
            <a:endParaRPr b="0" lang="it-IT" sz="2320" spc="-1" strike="noStrike">
              <a:latin typeface="Arial"/>
            </a:endParaRPr>
          </a:p>
          <a:p>
            <a:pPr lvl="2" marL="1296000" indent="-288000">
              <a:spcBef>
                <a:spcPts val="700"/>
              </a:spcBef>
              <a:buClr>
                <a:srgbClr val="000000"/>
              </a:buClr>
              <a:buSzPct val="45000"/>
              <a:buFont typeface="Wingdings" charset="2"/>
              <a:buChar char=""/>
            </a:pPr>
            <a:r>
              <a:rPr b="0" lang="it-IT" sz="1979" spc="-1" strike="noStrike">
                <a:latin typeface="Arial"/>
              </a:rPr>
              <a:t>Terzo livello struttura</a:t>
            </a:r>
            <a:endParaRPr b="0" lang="it-IT" sz="1979" spc="-1" strike="noStrike">
              <a:latin typeface="Arial"/>
            </a:endParaRPr>
          </a:p>
          <a:p>
            <a:pPr lvl="3" marL="1728000" indent="-216000">
              <a:spcBef>
                <a:spcPts val="468"/>
              </a:spcBef>
              <a:buClr>
                <a:srgbClr val="000000"/>
              </a:buClr>
              <a:buSzPct val="75000"/>
              <a:buFont typeface="Symbol" charset="2"/>
              <a:buChar char=""/>
            </a:pPr>
            <a:r>
              <a:rPr b="0" lang="it-IT" sz="1650" spc="-1" strike="noStrike">
                <a:latin typeface="Arial"/>
              </a:rPr>
              <a:t>Quarto livello struttura</a:t>
            </a:r>
            <a:endParaRPr b="0" lang="it-IT" sz="1650" spc="-1" strike="noStrike">
              <a:latin typeface="Arial"/>
            </a:endParaRPr>
          </a:p>
          <a:p>
            <a:pPr lvl="4" marL="2160000" indent="-216000">
              <a:spcBef>
                <a:spcPts val="232"/>
              </a:spcBef>
              <a:buClr>
                <a:srgbClr val="000000"/>
              </a:buClr>
              <a:buSzPct val="45000"/>
              <a:buFont typeface="Wingdings" charset="2"/>
              <a:buChar char=""/>
            </a:pPr>
            <a:r>
              <a:rPr b="0" lang="it-IT" sz="1650" spc="-1" strike="noStrike">
                <a:latin typeface="Arial"/>
              </a:rPr>
              <a:t>Quinto livello struttura</a:t>
            </a:r>
            <a:endParaRPr b="0" lang="it-IT" sz="1650" spc="-1" strike="noStrike">
              <a:latin typeface="Arial"/>
            </a:endParaRPr>
          </a:p>
          <a:p>
            <a:pPr lvl="5" marL="2592000" indent="-216000">
              <a:spcBef>
                <a:spcPts val="232"/>
              </a:spcBef>
              <a:buClr>
                <a:srgbClr val="000000"/>
              </a:buClr>
              <a:buSzPct val="45000"/>
              <a:buFont typeface="Wingdings" charset="2"/>
              <a:buChar char=""/>
            </a:pPr>
            <a:r>
              <a:rPr b="0" lang="it-IT" sz="1650" spc="-1" strike="noStrike">
                <a:latin typeface="Arial"/>
              </a:rPr>
              <a:t>Sesto livello struttura</a:t>
            </a:r>
            <a:endParaRPr b="0" lang="it-IT" sz="1650" spc="-1" strike="noStrike">
              <a:latin typeface="Arial"/>
            </a:endParaRPr>
          </a:p>
          <a:p>
            <a:pPr lvl="6" marL="3024000" indent="-216000">
              <a:spcBef>
                <a:spcPts val="232"/>
              </a:spcBef>
              <a:buClr>
                <a:srgbClr val="000000"/>
              </a:buClr>
              <a:buSzPct val="45000"/>
              <a:buFont typeface="Wingdings" charset="2"/>
              <a:buChar char=""/>
            </a:pPr>
            <a:r>
              <a:rPr b="0" lang="it-IT" sz="1650" spc="-1" strike="noStrike">
                <a:latin typeface="Arial"/>
              </a:rPr>
              <a:t>Settimo livello struttura</a:t>
            </a:r>
            <a:endParaRPr b="0" lang="it-IT" sz="165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hyperlink" Target="http://localhost/score_bck_online/index.php/spring-spring-mvc/corso-spring-core-framework/55-20-significato-ed-uso-dell-annotazione-required-in-spring" TargetMode="External"/><Relationship Id="rId2" Type="http://schemas.openxmlformats.org/officeDocument/2006/relationships/hyperlink" Target="http://localhost/score_bck_online/index.php/spring-spring-mvc/corso-spring-core-framework/55-20-significato-ed-uso-dell-annotazione-required-in-spring" TargetMode="External"/><Relationship Id="rId3" Type="http://schemas.openxmlformats.org/officeDocument/2006/relationships/hyperlink" Target="http://localhost/score_bck_online/index.php/spring-spring-mvc/corso-spring-core-framework/55-20-significato-ed-uso-dell-annotazione-required-in-spring" TargetMode="External"/><Relationship Id="rId4" Type="http://schemas.openxmlformats.org/officeDocument/2006/relationships/hyperlink" Target="http://localhost/score_bck_online/index.php/spring-spring-mvc/corso-spring-core-framework/56-21-significato-ed-uso-dell-annotazione-autowired-in-spring" TargetMode="External"/><Relationship Id="rId5" Type="http://schemas.openxmlformats.org/officeDocument/2006/relationships/hyperlink" Target="http://localhost/score_bck_online/index.php/spring-spring-mvc/corso-spring-core-framework/56-21-significato-ed-uso-dell-annotazione-autowired-in-spring" TargetMode="External"/><Relationship Id="rId6" Type="http://schemas.openxmlformats.org/officeDocument/2006/relationships/hyperlink" Target="http://localhost/score_bck_online/index.php/spring-spring-mvc/corso-spring-core-framework/56-21-significato-ed-uso-dell-annotazione-autowired-in-spring" TargetMode="External"/><Relationship Id="rId7" Type="http://schemas.openxmlformats.org/officeDocument/2006/relationships/hyperlink" Target="http://localhost/score_bck_online/index.php/spring-spring-mvc/corso-spring-core-framework/57-22-significato-ed-uso-dell-annotazione-qualifier-in-spring" TargetMode="External"/><Relationship Id="rId8" Type="http://schemas.openxmlformats.org/officeDocument/2006/relationships/hyperlink" Target="http://localhost/score_bck_online/index.php/spring-spring-mvc/corso-spring-core-framework/57-22-significato-ed-uso-dell-annotazione-qualifier-in-spring" TargetMode="External"/><Relationship Id="rId9" Type="http://schemas.openxmlformats.org/officeDocument/2006/relationships/hyperlink" Target="http://localhost/score_bck_online/index.php/spring-spring-mvc/corso-spring-core-framework/57-22-significato-ed-uso-dell-annotazione-qualifier-in-spring" TargetMode="External"/><Relationship Id="rId10" Type="http://schemas.openxmlformats.org/officeDocument/2006/relationships/hyperlink" Target="http://localhost/score_bck_online/index.php/spring-spring-mvc/corso-spring-core-framework/58-23-significato-ed-uso-delle-annotazioni-basate-su-jsr-250" TargetMode="External"/><Relationship Id="rId11" Type="http://schemas.openxmlformats.org/officeDocument/2006/relationships/hyperlink" Target="http://localhost/score_bck_online/index.php/spring-spring-mvc/corso-spring-core-framework/58-23-significato-ed-uso-delle-annotazioni-basate-su-jsr-250" TargetMode="External"/><Relationship Id="rId12" Type="http://schemas.openxmlformats.org/officeDocument/2006/relationships/hyperlink" Target="http://localhost/score_bck_online/index.php/spring-spring-mvc/corso-spring-core-framework/58-23-significato-ed-uso-delle-annotazioni-basate-su-jsr-250" TargetMode="External"/><Relationship Id="rId13" Type="http://schemas.openxmlformats.org/officeDocument/2006/relationships/slideLayout" Target="../slideLayouts/slideLayout13.xml"/><Relationship Id="rId1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6786000" y="96480"/>
            <a:ext cx="3136680" cy="5742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92" name="CustomShape 2"/>
          <p:cNvSpPr/>
          <p:nvPr/>
        </p:nvSpPr>
        <p:spPr>
          <a:xfrm>
            <a:off x="198000" y="632160"/>
            <a:ext cx="9680040" cy="525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Introduzione alla Configurazione basata sulle annotazioni</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p:txBody>
      </p:sp>
      <p:sp>
        <p:nvSpPr>
          <p:cNvPr id="93" name="CustomShape 3"/>
          <p:cNvSpPr/>
          <p:nvPr/>
        </p:nvSpPr>
        <p:spPr>
          <a:xfrm>
            <a:off x="277200" y="1167840"/>
            <a:ext cx="9521280" cy="36997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Vediamo ora un argomento che è diventato di fondamentale importanza per la configurazione dell’iniezione delle dipendenze nelle ultime versioni del Framework Spring. A partire dalla versione 2.5 del Framework Spring è diventato possibile configurare l’iniezione delle dipendenze usando le annotation.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Così al posto di usare l’XML per descrivere i legami che intercorrono tra i bean, possiamo spostare la configurazione di tali bean all’interno delle classi stesse usando le annotazioni che possono essere usate per annotare classi, metodi e variabili.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L’iniezione delle dipendenze realizzata mediante annotation viene eseguita prima delle eventuali iniezioni delle dipendenze eseguite mediante configurazione XML, pertanto tale seconda configurazione eseguirà l’override delle proprietà legate tra loro mediante l’uso delle annotation.</a:t>
            </a:r>
            <a:endParaRPr b="0" lang="it-IT"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6786000" y="96480"/>
            <a:ext cx="3136680" cy="5742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20" name="CustomShape 2"/>
          <p:cNvSpPr/>
          <p:nvPr/>
        </p:nvSpPr>
        <p:spPr>
          <a:xfrm>
            <a:off x="198000" y="632160"/>
            <a:ext cx="9680040" cy="30193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@Autowired sul Costruttore: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Ciò che accade è che vengono costruiti i bean </a:t>
            </a:r>
            <a:r>
              <a:rPr b="1" lang="it-IT" sz="1800" spc="-1" strike="noStrike">
                <a:solidFill>
                  <a:srgbClr val="000000"/>
                </a:solidFill>
                <a:latin typeface="Corbel"/>
                <a:ea typeface="DejaVu Sans"/>
              </a:rPr>
              <a:t>SpellChecker </a:t>
            </a:r>
            <a:r>
              <a:rPr b="0" lang="it-IT" sz="1800" spc="-1" strike="noStrike">
                <a:solidFill>
                  <a:srgbClr val="000000"/>
                </a:solidFill>
                <a:latin typeface="Corbel"/>
                <a:ea typeface="DejaVu Sans"/>
              </a:rPr>
              <a:t>e </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 (poichè entrambi presenti nella definizione dei bean all’interno del file di configurazione Beans3.xml), il bean principale è </a:t>
            </a:r>
            <a:r>
              <a:rPr b="1" lang="it-IT" sz="1800" spc="-1" strike="noStrike">
                <a:solidFill>
                  <a:srgbClr val="000000"/>
                </a:solidFill>
                <a:latin typeface="Corbel"/>
                <a:ea typeface="DejaVu Sans"/>
              </a:rPr>
              <a:t>SpellChecker </a:t>
            </a:r>
            <a:r>
              <a:rPr b="0" lang="it-IT" sz="1800" spc="-1" strike="noStrike">
                <a:solidFill>
                  <a:srgbClr val="000000"/>
                </a:solidFill>
                <a:latin typeface="Corbel"/>
                <a:ea typeface="DejaVu Sans"/>
              </a:rPr>
              <a:t>in cui viene iniettato il bean dipendente </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 tramite iniezione della dipendenza effettuata mediante costruttore. Tale costruttore è annotato con l’annotazione </a:t>
            </a:r>
            <a:r>
              <a:rPr b="1" lang="it-IT" sz="1800" spc="-1" strike="noStrike">
                <a:solidFill>
                  <a:srgbClr val="000000"/>
                </a:solidFill>
                <a:latin typeface="Corbel"/>
                <a:ea typeface="DejaVu Sans"/>
              </a:rPr>
              <a:t>@Autowired</a:t>
            </a:r>
            <a:r>
              <a:rPr b="0" lang="it-IT" sz="1800" spc="-1" strike="noStrike">
                <a:solidFill>
                  <a:srgbClr val="000000"/>
                </a:solidFill>
                <a:latin typeface="Corbel"/>
                <a:ea typeface="DejaVu Sans"/>
              </a:rPr>
              <a:t> pertanto il framework Spring effettuerà il wiring </a:t>
            </a:r>
            <a:r>
              <a:rPr b="1" lang="it-IT" sz="1800" spc="-1" strike="noStrike">
                <a:solidFill>
                  <a:srgbClr val="000000"/>
                </a:solidFill>
                <a:latin typeface="Corbel"/>
                <a:ea typeface="DejaVu Sans"/>
              </a:rPr>
              <a:t>byType</a:t>
            </a:r>
            <a:r>
              <a:rPr b="0" lang="it-IT" sz="1800" spc="-1" strike="noStrike">
                <a:solidFill>
                  <a:srgbClr val="000000"/>
                </a:solidFill>
                <a:latin typeface="Corbel"/>
                <a:ea typeface="DejaVu Sans"/>
              </a:rPr>
              <a:t> e se nella definizione dei bean trova un bean avente lo stesso tipo del parametro del costruttore lo inetta, altrimenti sarà sollevata un’eccezione.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@Autowired con opzione (required=false):</a:t>
            </a:r>
            <a:endParaRPr b="0" lang="it-IT" sz="1800" spc="-1" strike="noStrike">
              <a:latin typeface="Arial"/>
            </a:endParaRPr>
          </a:p>
        </p:txBody>
      </p:sp>
      <p:sp>
        <p:nvSpPr>
          <p:cNvPr id="121" name="CustomShape 3"/>
          <p:cNvSpPr/>
          <p:nvPr/>
        </p:nvSpPr>
        <p:spPr>
          <a:xfrm>
            <a:off x="277200" y="1167840"/>
            <a:ext cx="9521280" cy="302040"/>
          </a:xfrm>
          <a:prstGeom prst="rect">
            <a:avLst/>
          </a:prstGeom>
          <a:noFill/>
          <a:ln>
            <a:noFill/>
          </a:ln>
        </p:spPr>
        <p:style>
          <a:lnRef idx="0"/>
          <a:fillRef idx="0"/>
          <a:effectRef idx="0"/>
          <a:fontRef idx="minor"/>
        </p:style>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6786000" y="96480"/>
            <a:ext cx="3136680" cy="5742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23" name="CustomShape 2"/>
          <p:cNvSpPr/>
          <p:nvPr/>
        </p:nvSpPr>
        <p:spPr>
          <a:xfrm>
            <a:off x="198000" y="632160"/>
            <a:ext cx="9680040" cy="27925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@Autowired sul Costruttore: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default, l’annotazione </a:t>
            </a:r>
            <a:r>
              <a:rPr b="1" lang="it-IT" sz="1800" spc="-1" strike="noStrike">
                <a:solidFill>
                  <a:srgbClr val="000000"/>
                </a:solidFill>
                <a:latin typeface="Corbel"/>
                <a:ea typeface="DejaVu Sans"/>
              </a:rPr>
              <a:t>@Autowired </a:t>
            </a:r>
            <a:r>
              <a:rPr b="0" lang="it-IT" sz="1800" spc="-1" strike="noStrike">
                <a:solidFill>
                  <a:srgbClr val="000000"/>
                </a:solidFill>
                <a:latin typeface="Corbel"/>
                <a:ea typeface="DejaVu Sans"/>
              </a:rPr>
              <a:t>implica che la dipendenza sia obbligatoriamente richiesta come nell’annotazione </a:t>
            </a:r>
            <a:r>
              <a:rPr b="1" lang="it-IT" sz="1800" spc="-1" strike="noStrike">
                <a:solidFill>
                  <a:srgbClr val="000000"/>
                </a:solidFill>
                <a:latin typeface="Corbel"/>
                <a:ea typeface="DejaVu Sans"/>
              </a:rPr>
              <a:t>@Required</a:t>
            </a:r>
            <a:r>
              <a:rPr b="0" lang="it-IT" sz="1800" spc="-1" strike="noStrike">
                <a:solidFill>
                  <a:srgbClr val="000000"/>
                </a:solidFill>
                <a:latin typeface="Corbel"/>
                <a:ea typeface="DejaVu Sans"/>
              </a:rPr>
              <a:t>, tuttavia, possiamo disattivare tale comportamento usando l’opzione</a:t>
            </a:r>
            <a:r>
              <a:rPr b="1" lang="it-IT" sz="1800" spc="-1" strike="noStrike">
                <a:solidFill>
                  <a:srgbClr val="000000"/>
                </a:solidFill>
                <a:latin typeface="Corbel"/>
                <a:ea typeface="DejaVu Sans"/>
              </a:rPr>
              <a:t>(required=false) </a:t>
            </a:r>
            <a:r>
              <a:rPr b="0" lang="it-IT" sz="1800" spc="-1" strike="noStrike">
                <a:solidFill>
                  <a:srgbClr val="000000"/>
                </a:solidFill>
                <a:latin typeface="Corbel"/>
                <a:ea typeface="DejaVu Sans"/>
              </a:rPr>
              <a:t>associata all’annotazione </a:t>
            </a:r>
            <a:r>
              <a:rPr b="1" lang="it-IT" sz="1800" spc="-1" strike="noStrike">
                <a:solidFill>
                  <a:srgbClr val="000000"/>
                </a:solidFill>
                <a:latin typeface="Corbel"/>
                <a:ea typeface="DejaVu Sans"/>
              </a:rPr>
              <a:t>@Autowired</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Il seguente esempio funziona anche se non si passa alcun valore per la proprietà age ma sarà ancora indispensabile passare un valore alla proprietà name.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Volendo potete provarlo modificando il progetto di esempio relativo all’articolo precedente dedicato all’annotation </a:t>
            </a:r>
            <a:r>
              <a:rPr b="1" lang="it-IT" sz="1800" spc="-1" strike="noStrike">
                <a:solidFill>
                  <a:srgbClr val="000000"/>
                </a:solidFill>
                <a:latin typeface="Corbel"/>
                <a:ea typeface="DejaVu Sans"/>
              </a:rPr>
              <a:t>@Required</a:t>
            </a:r>
            <a:r>
              <a:rPr b="0" lang="it-IT" sz="1800" spc="-1" strike="noStrike">
                <a:solidFill>
                  <a:srgbClr val="000000"/>
                </a:solidFill>
                <a:latin typeface="Corbel"/>
                <a:ea typeface="DejaVu Sans"/>
              </a:rPr>
              <a:t> poichè viene cambiata solamente la classe </a:t>
            </a:r>
            <a:r>
              <a:rPr b="1" lang="it-IT" sz="1800" spc="-1" strike="noStrike">
                <a:solidFill>
                  <a:srgbClr val="000000"/>
                </a:solidFill>
                <a:latin typeface="Corbel"/>
                <a:ea typeface="DejaVu Sans"/>
              </a:rPr>
              <a:t>Student.java</a:t>
            </a:r>
            <a:r>
              <a:rPr b="0" lang="it-IT" sz="1800" spc="-1" strike="noStrike">
                <a:solidFill>
                  <a:srgbClr val="000000"/>
                </a:solidFill>
                <a:latin typeface="Corbel"/>
                <a:ea typeface="DejaVu Sans"/>
              </a:rPr>
              <a:t> in questo modo:</a:t>
            </a:r>
            <a:endParaRPr b="0" lang="it-IT" sz="1800" spc="-1" strike="noStrike">
              <a:latin typeface="Arial"/>
            </a:endParaRPr>
          </a:p>
        </p:txBody>
      </p:sp>
      <p:sp>
        <p:nvSpPr>
          <p:cNvPr id="124" name="CustomShape 3"/>
          <p:cNvSpPr/>
          <p:nvPr/>
        </p:nvSpPr>
        <p:spPr>
          <a:xfrm>
            <a:off x="277200" y="1167840"/>
            <a:ext cx="9521280" cy="302040"/>
          </a:xfrm>
          <a:prstGeom prst="rect">
            <a:avLst/>
          </a:prstGeom>
          <a:noFill/>
          <a:ln>
            <a:noFill/>
          </a:ln>
        </p:spPr>
        <p:style>
          <a:lnRef idx="0"/>
          <a:fillRef idx="0"/>
          <a:effectRef idx="0"/>
          <a:fontRef idx="minor"/>
        </p:style>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6786000" y="96480"/>
            <a:ext cx="3136680" cy="5742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26" name="CustomShape 2"/>
          <p:cNvSpPr/>
          <p:nvPr/>
        </p:nvSpPr>
        <p:spPr>
          <a:xfrm>
            <a:off x="198000" y="632160"/>
            <a:ext cx="9680040" cy="50612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package org.corso.myexample.myRequiredAnnotation;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import org.springframework.beans.factory.annotation.Autowired;</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public class Student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private Integer age;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private String name;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@Autowired(required=false)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void setAge(Integer age)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this.age = age;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Integer getAge()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return age;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@Autowired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void setName(String name)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this.name = name;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String getName()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return name;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
        <p:nvSpPr>
          <p:cNvPr id="127" name="CustomShape 3"/>
          <p:cNvSpPr/>
          <p:nvPr/>
        </p:nvSpPr>
        <p:spPr>
          <a:xfrm>
            <a:off x="277200" y="1167840"/>
            <a:ext cx="9521280" cy="302040"/>
          </a:xfrm>
          <a:prstGeom prst="rect">
            <a:avLst/>
          </a:prstGeom>
          <a:noFill/>
          <a:ln>
            <a:noFill/>
          </a:ln>
        </p:spPr>
        <p:style>
          <a:lnRef idx="0"/>
          <a:fillRef idx="0"/>
          <a:effectRef idx="0"/>
          <a:fontRef idx="minor"/>
        </p:style>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6786000" y="96480"/>
            <a:ext cx="3136680" cy="5742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29" name="CustomShape 2"/>
          <p:cNvSpPr/>
          <p:nvPr/>
        </p:nvSpPr>
        <p:spPr>
          <a:xfrm>
            <a:off x="198000" y="572400"/>
            <a:ext cx="9680040" cy="2984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annotazione @Qualifier</a:t>
            </a:r>
            <a:endParaRPr b="0" lang="it-IT" sz="1800" spc="-1" strike="noStrike">
              <a:latin typeface="Arial"/>
            </a:endParaRPr>
          </a:p>
        </p:txBody>
      </p:sp>
      <p:sp>
        <p:nvSpPr>
          <p:cNvPr id="130" name="CustomShape 3"/>
          <p:cNvSpPr/>
          <p:nvPr/>
        </p:nvSpPr>
        <p:spPr>
          <a:xfrm>
            <a:off x="277200" y="1167840"/>
            <a:ext cx="9521280" cy="302040"/>
          </a:xfrm>
          <a:prstGeom prst="rect">
            <a:avLst/>
          </a:prstGeom>
          <a:noFill/>
          <a:ln>
            <a:noFill/>
          </a:ln>
        </p:spPr>
        <p:style>
          <a:lnRef idx="0"/>
          <a:fillRef idx="0"/>
          <a:effectRef idx="0"/>
          <a:fontRef idx="minor"/>
        </p:style>
      </p:sp>
      <p:sp>
        <p:nvSpPr>
          <p:cNvPr id="131" name="CustomShape 4"/>
          <p:cNvSpPr/>
          <p:nvPr/>
        </p:nvSpPr>
        <p:spPr>
          <a:xfrm>
            <a:off x="277200" y="989280"/>
            <a:ext cx="9521280" cy="2112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Possono esserci situazioni in cui creiamo più di un bean di uno stesso tipo ed in cui vogliamo legare solo uno di essi con una proprietà, in questi casi usiamo l’annotazione </a:t>
            </a:r>
            <a:r>
              <a:rPr b="1" lang="it-IT" sz="1800" spc="-1" strike="noStrike">
                <a:solidFill>
                  <a:srgbClr val="000000"/>
                </a:solidFill>
                <a:latin typeface="Corbel"/>
                <a:ea typeface="DejaVu Sans"/>
              </a:rPr>
              <a:t>@Qualifier</a:t>
            </a:r>
            <a:r>
              <a:rPr b="0" lang="it-IT" sz="1800" spc="-1" strike="noStrike">
                <a:solidFill>
                  <a:srgbClr val="000000"/>
                </a:solidFill>
                <a:latin typeface="Corbel"/>
                <a:ea typeface="DejaVu Sans"/>
              </a:rPr>
              <a:t> insieme all’annotazione </a:t>
            </a:r>
            <a:r>
              <a:rPr b="1" lang="it-IT" sz="1800" spc="-1" strike="noStrike">
                <a:solidFill>
                  <a:srgbClr val="000000"/>
                </a:solidFill>
                <a:latin typeface="Corbel"/>
                <a:ea typeface="DejaVu Sans"/>
              </a:rPr>
              <a:t>@Autowired</a:t>
            </a:r>
            <a:r>
              <a:rPr b="0" lang="it-IT" sz="1800" spc="-1" strike="noStrike">
                <a:solidFill>
                  <a:srgbClr val="000000"/>
                </a:solidFill>
                <a:latin typeface="Corbel"/>
                <a:ea typeface="DejaVu Sans"/>
              </a:rPr>
              <a:t>. Tale annotazione è usata per eliminare confusioni specificando esattamente quale bean sarà legato. Di seguito è mostrato un esempio pratico che mostra l’uso dell’annotazione </a:t>
            </a:r>
            <a:r>
              <a:rPr b="1" lang="it-IT" sz="1800" spc="-1" strike="noStrike">
                <a:solidFill>
                  <a:srgbClr val="000000"/>
                </a:solidFill>
                <a:latin typeface="Corbel"/>
                <a:ea typeface="DejaVu Sans"/>
              </a:rPr>
              <a:t>@Qualifier</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20</a:t>
            </a:r>
            <a:endParaRPr b="0" lang="it-IT"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6786000" y="96480"/>
            <a:ext cx="3136680" cy="5742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33" name="CustomShape 2"/>
          <p:cNvSpPr/>
          <p:nvPr/>
        </p:nvSpPr>
        <p:spPr>
          <a:xfrm>
            <a:off x="198000" y="572400"/>
            <a:ext cx="9680040" cy="2984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annotazione @Qualifier</a:t>
            </a:r>
            <a:endParaRPr b="0" lang="it-IT" sz="1800" spc="-1" strike="noStrike">
              <a:latin typeface="Arial"/>
            </a:endParaRPr>
          </a:p>
        </p:txBody>
      </p:sp>
      <p:sp>
        <p:nvSpPr>
          <p:cNvPr id="134" name="CustomShape 3"/>
          <p:cNvSpPr/>
          <p:nvPr/>
        </p:nvSpPr>
        <p:spPr>
          <a:xfrm>
            <a:off x="277200" y="1167840"/>
            <a:ext cx="9521280" cy="302040"/>
          </a:xfrm>
          <a:prstGeom prst="rect">
            <a:avLst/>
          </a:prstGeom>
          <a:noFill/>
          <a:ln>
            <a:noFill/>
          </a:ln>
        </p:spPr>
        <p:style>
          <a:lnRef idx="0"/>
          <a:fillRef idx="0"/>
          <a:effectRef idx="0"/>
          <a:fontRef idx="minor"/>
        </p:style>
      </p:sp>
      <p:sp>
        <p:nvSpPr>
          <p:cNvPr id="135" name="CustomShape 4"/>
          <p:cNvSpPr/>
          <p:nvPr/>
        </p:nvSpPr>
        <p:spPr>
          <a:xfrm>
            <a:off x="277200" y="989280"/>
            <a:ext cx="9521280" cy="978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Nella classe </a:t>
            </a:r>
            <a:r>
              <a:rPr b="1" lang="it-IT" sz="1800" spc="-1" strike="noStrike">
                <a:solidFill>
                  <a:srgbClr val="000000"/>
                </a:solidFill>
                <a:latin typeface="Corbel"/>
                <a:ea typeface="DejaVu Sans"/>
              </a:rPr>
              <a:t>Profile</a:t>
            </a:r>
            <a:r>
              <a:rPr b="0" lang="it-IT" sz="1800" spc="-1" strike="noStrike">
                <a:solidFill>
                  <a:srgbClr val="000000"/>
                </a:solidFill>
                <a:latin typeface="Corbel"/>
                <a:ea typeface="DejaVu Sans"/>
              </a:rPr>
              <a:t> iniettiamo uno specifico bean legandolo ad una proprrietà tramite l’annotazione</a:t>
            </a:r>
            <a:r>
              <a:rPr b="1" lang="it-IT" sz="1800" spc="-1" strike="noStrike">
                <a:solidFill>
                  <a:srgbClr val="000000"/>
                </a:solidFill>
                <a:latin typeface="Corbel"/>
                <a:ea typeface="DejaVu Sans"/>
              </a:rPr>
              <a:t>@Autowired</a:t>
            </a:r>
            <a:r>
              <a:rPr b="0" lang="it-IT" sz="1800" spc="-1" strike="noStrike">
                <a:solidFill>
                  <a:srgbClr val="000000"/>
                </a:solidFill>
                <a:latin typeface="Corbel"/>
                <a:ea typeface="DejaVu Sans"/>
              </a:rPr>
              <a:t> e specifichiamo che si tratta del bean istanziato avente </a:t>
            </a:r>
            <a:r>
              <a:rPr b="1" lang="it-IT" sz="1800" spc="-1" strike="noStrike">
                <a:solidFill>
                  <a:srgbClr val="000000"/>
                </a:solidFill>
                <a:latin typeface="Corbel"/>
                <a:ea typeface="DejaVu Sans"/>
              </a:rPr>
              <a:t>ID=student1 </a:t>
            </a:r>
            <a:r>
              <a:rPr b="0" lang="it-IT" sz="1800" spc="-1" strike="noStrike">
                <a:solidFill>
                  <a:srgbClr val="000000"/>
                </a:solidFill>
                <a:latin typeface="Corbel"/>
                <a:ea typeface="DejaVu Sans"/>
              </a:rPr>
              <a:t>tramite l’annotazione</a:t>
            </a:r>
            <a:r>
              <a:rPr b="1" lang="it-IT" sz="1800" spc="-1" strike="noStrike">
                <a:solidFill>
                  <a:srgbClr val="000000"/>
                </a:solidFill>
                <a:latin typeface="Corbel"/>
                <a:ea typeface="DejaVu Sans"/>
              </a:rPr>
              <a:t>@Qualifier(“student1”)</a:t>
            </a: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6786000" y="96480"/>
            <a:ext cx="3136680" cy="5742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37" name="CustomShape 2"/>
          <p:cNvSpPr/>
          <p:nvPr/>
        </p:nvSpPr>
        <p:spPr>
          <a:xfrm>
            <a:off x="198000" y="572400"/>
            <a:ext cx="9680040" cy="2984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annotazioni basate su JSR-250</a:t>
            </a:r>
            <a:endParaRPr b="0" lang="it-IT" sz="1800" spc="-1" strike="noStrike">
              <a:latin typeface="Arial"/>
            </a:endParaRPr>
          </a:p>
        </p:txBody>
      </p:sp>
      <p:sp>
        <p:nvSpPr>
          <p:cNvPr id="138" name="CustomShape 3"/>
          <p:cNvSpPr/>
          <p:nvPr/>
        </p:nvSpPr>
        <p:spPr>
          <a:xfrm>
            <a:off x="277200" y="1167840"/>
            <a:ext cx="9521280" cy="302040"/>
          </a:xfrm>
          <a:prstGeom prst="rect">
            <a:avLst/>
          </a:prstGeom>
          <a:noFill/>
          <a:ln>
            <a:noFill/>
          </a:ln>
        </p:spPr>
        <p:style>
          <a:lnRef idx="0"/>
          <a:fillRef idx="0"/>
          <a:effectRef idx="0"/>
          <a:fontRef idx="minor"/>
        </p:style>
      </p:sp>
      <p:sp>
        <p:nvSpPr>
          <p:cNvPr id="139" name="CustomShape 4"/>
          <p:cNvSpPr/>
          <p:nvPr/>
        </p:nvSpPr>
        <p:spPr>
          <a:xfrm>
            <a:off x="277200" y="1048680"/>
            <a:ext cx="9521280" cy="5514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Spring supporta anche le annotazione basate sulla specifica </a:t>
            </a:r>
            <a:r>
              <a:rPr b="1" lang="it-IT" sz="1800" spc="-1" strike="noStrike">
                <a:solidFill>
                  <a:srgbClr val="000000"/>
                </a:solidFill>
                <a:latin typeface="Corbel"/>
                <a:ea typeface="DejaVu Sans"/>
              </a:rPr>
              <a:t>JSR-250</a:t>
            </a:r>
            <a:r>
              <a:rPr b="0" lang="it-IT" sz="1800" spc="-1" strike="noStrike">
                <a:solidFill>
                  <a:srgbClr val="000000"/>
                </a:solidFill>
                <a:latin typeface="Corbel"/>
                <a:ea typeface="DejaVu Sans"/>
              </a:rPr>
              <a:t> che includono le seguenti annotazioni: </a:t>
            </a:r>
            <a:r>
              <a:rPr b="1" lang="it-IT" sz="1800" spc="-1" strike="noStrike">
                <a:solidFill>
                  <a:srgbClr val="000000"/>
                </a:solidFill>
                <a:latin typeface="Corbel"/>
                <a:ea typeface="DejaVu Sans"/>
              </a:rPr>
              <a:t>@PostConstruct</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@PreDestroy</a:t>
            </a:r>
            <a:r>
              <a:rPr b="0" lang="it-IT" sz="1800" spc="-1" strike="noStrike">
                <a:solidFill>
                  <a:srgbClr val="000000"/>
                </a:solidFill>
                <a:latin typeface="Corbel"/>
                <a:ea typeface="DejaVu Sans"/>
              </a:rPr>
              <a:t> e </a:t>
            </a:r>
            <a:r>
              <a:rPr b="1" lang="it-IT" sz="1800" spc="-1" strike="noStrike">
                <a:solidFill>
                  <a:srgbClr val="000000"/>
                </a:solidFill>
                <a:latin typeface="Corbel"/>
                <a:ea typeface="DejaVu Sans"/>
              </a:rPr>
              <a:t>@Resource</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JSR-250</a:t>
            </a:r>
            <a:r>
              <a:rPr b="0" lang="it-IT" sz="1800" spc="-1" strike="noStrike">
                <a:solidFill>
                  <a:srgbClr val="000000"/>
                </a:solidFill>
                <a:latin typeface="Corbel"/>
                <a:ea typeface="DejaVu Sans"/>
              </a:rPr>
              <a:t> è una Java Specification Request che ha l’obbiettivo di definire una serie di annotazioni riguardanti comuni concetti semantici che possono essere utilizzati da molti componenti Java EE e Java SE.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Anche se queste annotazioni non sono realmente indispensabili, poichè abbiamo altre alternative che svolgono gli stessi computi, andiamole ad analizzare brevemente per avere un’idea di come funzionino.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Annotazioni </a:t>
            </a:r>
            <a:r>
              <a:rPr b="1" lang="it-IT" sz="1800" spc="-1" strike="noStrike">
                <a:solidFill>
                  <a:srgbClr val="000000"/>
                </a:solidFill>
                <a:latin typeface="Corbel"/>
                <a:ea typeface="DejaVu Sans"/>
              </a:rPr>
              <a:t>@PostConstruct</a:t>
            </a:r>
            <a:r>
              <a:rPr b="0" lang="it-IT" sz="1800" spc="-1" strike="noStrike">
                <a:solidFill>
                  <a:srgbClr val="000000"/>
                </a:solidFill>
                <a:latin typeface="Corbel"/>
                <a:ea typeface="DejaVu Sans"/>
              </a:rPr>
              <a:t> e </a:t>
            </a:r>
            <a:r>
              <a:rPr b="1" lang="it-IT" sz="1800" spc="-1" strike="noStrike">
                <a:solidFill>
                  <a:srgbClr val="000000"/>
                </a:solidFill>
                <a:latin typeface="Corbel"/>
                <a:ea typeface="DejaVu Sans"/>
              </a:rPr>
              <a:t>@PreDestroy</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Per definire il setup ed il teardown di un bean, in genere dichiariamo il &lt;bean&gt; con un parametro </a:t>
            </a:r>
            <a:r>
              <a:rPr b="1" lang="it-IT" sz="1800" spc="-1" strike="noStrike">
                <a:solidFill>
                  <a:srgbClr val="000000"/>
                </a:solidFill>
                <a:latin typeface="Corbel"/>
                <a:ea typeface="DejaVu Sans"/>
              </a:rPr>
              <a:t>init-method </a:t>
            </a:r>
            <a:r>
              <a:rPr b="0" lang="it-IT" sz="1800" spc="-1" strike="noStrike">
                <a:solidFill>
                  <a:srgbClr val="000000"/>
                </a:solidFill>
                <a:latin typeface="Corbel"/>
                <a:ea typeface="DejaVu Sans"/>
              </a:rPr>
              <a:t>e/o il parametro </a:t>
            </a:r>
            <a:r>
              <a:rPr b="1" lang="it-IT" sz="1800" spc="-1" strike="noStrike">
                <a:solidFill>
                  <a:srgbClr val="000000"/>
                </a:solidFill>
                <a:latin typeface="Corbel"/>
                <a:ea typeface="DejaVu Sans"/>
              </a:rPr>
              <a:t>destroy-method</a:t>
            </a:r>
            <a:r>
              <a:rPr b="0" lang="it-IT" sz="1800" spc="-1" strike="noStrike">
                <a:solidFill>
                  <a:srgbClr val="000000"/>
                </a:solidFill>
                <a:latin typeface="Corbel"/>
                <a:ea typeface="DejaVu Sans"/>
              </a:rPr>
              <a:t>. L’attributo </a:t>
            </a:r>
            <a:r>
              <a:rPr b="1" lang="it-IT" sz="1800" spc="-1" strike="noStrike">
                <a:solidFill>
                  <a:srgbClr val="000000"/>
                </a:solidFill>
                <a:latin typeface="Corbel"/>
                <a:ea typeface="DejaVu Sans"/>
              </a:rPr>
              <a:t>init-method</a:t>
            </a:r>
            <a:r>
              <a:rPr b="0" lang="it-IT" sz="1800" spc="-1" strike="noStrike">
                <a:solidFill>
                  <a:srgbClr val="000000"/>
                </a:solidFill>
                <a:latin typeface="Corbel"/>
                <a:ea typeface="DejaVu Sans"/>
              </a:rPr>
              <a:t> specifica un metodo che viene chiamato sul bean immediatamente dopo la sua istanziazione. Similmente, il parametro </a:t>
            </a:r>
            <a:r>
              <a:rPr b="1" lang="it-IT" sz="1800" spc="-1" strike="noStrike">
                <a:solidFill>
                  <a:srgbClr val="000000"/>
                </a:solidFill>
                <a:latin typeface="Corbel"/>
                <a:ea typeface="DejaVu Sans"/>
              </a:rPr>
              <a:t>destroy-method</a:t>
            </a:r>
            <a:r>
              <a:rPr b="0" lang="it-IT" sz="1800" spc="-1" strike="noStrike">
                <a:solidFill>
                  <a:srgbClr val="000000"/>
                </a:solidFill>
                <a:latin typeface="Corbel"/>
                <a:ea typeface="DejaVu Sans"/>
              </a:rPr>
              <a:t>specifica un metodo che viene chiamato appena prima del momento in cui un bean viene rimosso dal container.</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Possiamo usare l’annotetion </a:t>
            </a:r>
            <a:r>
              <a:rPr b="1" lang="it-IT" sz="1800" spc="-1" strike="noStrike">
                <a:solidFill>
                  <a:srgbClr val="000000"/>
                </a:solidFill>
                <a:latin typeface="Corbel"/>
                <a:ea typeface="DejaVu Sans"/>
              </a:rPr>
              <a:t>@PostContruct</a:t>
            </a:r>
            <a:r>
              <a:rPr b="0" lang="it-IT" sz="1800" spc="-1" strike="noStrike">
                <a:solidFill>
                  <a:srgbClr val="000000"/>
                </a:solidFill>
                <a:latin typeface="Corbel"/>
                <a:ea typeface="DejaVu Sans"/>
              </a:rPr>
              <a:t> come un alternativa a tale metodo di calback per l’inizializzazione e l’annotation </a:t>
            </a:r>
            <a:r>
              <a:rPr b="1" lang="it-IT" sz="1800" spc="-1" strike="noStrike">
                <a:solidFill>
                  <a:srgbClr val="000000"/>
                </a:solidFill>
                <a:latin typeface="Corbel"/>
                <a:ea typeface="DejaVu Sans"/>
              </a:rPr>
              <a:t>@PreDestroy</a:t>
            </a:r>
            <a:r>
              <a:rPr b="0" lang="it-IT" sz="1800" spc="-1" strike="noStrike">
                <a:solidFill>
                  <a:srgbClr val="000000"/>
                </a:solidFill>
                <a:latin typeface="Corbel"/>
                <a:ea typeface="DejaVu Sans"/>
              </a:rPr>
              <a:t> come un alternativa al metodo di calback per la distruzione del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21</a:t>
            </a:r>
            <a:endParaRPr b="0" lang="it-IT"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6786000" y="96480"/>
            <a:ext cx="3136680" cy="5742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41" name="CustomShape 2"/>
          <p:cNvSpPr/>
          <p:nvPr/>
        </p:nvSpPr>
        <p:spPr>
          <a:xfrm>
            <a:off x="198000" y="830160"/>
            <a:ext cx="9680040" cy="12049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Come si può notare, viene richiamato automaticamente il metodo di callback annotato con</a:t>
            </a:r>
            <a:r>
              <a:rPr b="1" lang="it-IT" sz="1800" spc="-1" strike="noStrike">
                <a:solidFill>
                  <a:srgbClr val="000000"/>
                </a:solidFill>
                <a:latin typeface="Corbel"/>
                <a:ea typeface="DejaVu Sans"/>
              </a:rPr>
              <a:t>@PostConstruct </a:t>
            </a:r>
            <a:r>
              <a:rPr b="0" lang="it-IT" sz="1800" spc="-1" strike="noStrike">
                <a:solidFill>
                  <a:srgbClr val="000000"/>
                </a:solidFill>
                <a:latin typeface="Corbel"/>
                <a:ea typeface="DejaVu Sans"/>
              </a:rPr>
              <a:t>subito dopo l’istanziazione del bean, poi viene recuperato il messaggio di Hello World da tale bean ed infine viene richiamato automaticamente il metodo di callback annotato con </a:t>
            </a:r>
            <a:r>
              <a:rPr b="1" lang="it-IT" sz="1800" spc="-1" strike="noStrike">
                <a:solidFill>
                  <a:srgbClr val="000000"/>
                </a:solidFill>
                <a:latin typeface="Corbel"/>
                <a:ea typeface="DejaVu Sans"/>
              </a:rPr>
              <a:t>@PreDestroy</a:t>
            </a:r>
            <a:r>
              <a:rPr b="0" lang="it-IT" sz="1800" spc="-1" strike="noStrike">
                <a:solidFill>
                  <a:srgbClr val="000000"/>
                </a:solidFill>
                <a:latin typeface="Corbel"/>
                <a:ea typeface="DejaVu Sans"/>
              </a:rPr>
              <a:t>subito prima della distruzione di tale bean.</a:t>
            </a:r>
            <a:endParaRPr b="0" lang="it-IT" sz="1800" spc="-1" strike="noStrike">
              <a:latin typeface="Arial"/>
            </a:endParaRPr>
          </a:p>
        </p:txBody>
      </p:sp>
      <p:sp>
        <p:nvSpPr>
          <p:cNvPr id="142" name="CustomShape 3"/>
          <p:cNvSpPr/>
          <p:nvPr/>
        </p:nvSpPr>
        <p:spPr>
          <a:xfrm>
            <a:off x="277200" y="1167840"/>
            <a:ext cx="9521280" cy="302040"/>
          </a:xfrm>
          <a:prstGeom prst="rect">
            <a:avLst/>
          </a:prstGeom>
          <a:noFill/>
          <a:ln>
            <a:noFill/>
          </a:ln>
        </p:spPr>
        <p:style>
          <a:lnRef idx="0"/>
          <a:fillRef idx="0"/>
          <a:effectRef idx="0"/>
          <a:fontRef idx="minor"/>
        </p:style>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6786000" y="96480"/>
            <a:ext cx="3136680" cy="5742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44" name="CustomShape 2"/>
          <p:cNvSpPr/>
          <p:nvPr/>
        </p:nvSpPr>
        <p:spPr>
          <a:xfrm>
            <a:off x="198000" y="830160"/>
            <a:ext cx="9680040" cy="2984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Annotazione @Resource</a:t>
            </a:r>
            <a:endParaRPr b="0" lang="it-IT" sz="1800" spc="-1" strike="noStrike">
              <a:latin typeface="Arial"/>
            </a:endParaRPr>
          </a:p>
        </p:txBody>
      </p:sp>
      <p:sp>
        <p:nvSpPr>
          <p:cNvPr id="145" name="CustomShape 3"/>
          <p:cNvSpPr/>
          <p:nvPr/>
        </p:nvSpPr>
        <p:spPr>
          <a:xfrm>
            <a:off x="277200" y="1167840"/>
            <a:ext cx="9521280" cy="302040"/>
          </a:xfrm>
          <a:prstGeom prst="rect">
            <a:avLst/>
          </a:prstGeom>
          <a:noFill/>
          <a:ln>
            <a:noFill/>
          </a:ln>
        </p:spPr>
        <p:style>
          <a:lnRef idx="0"/>
          <a:fillRef idx="0"/>
          <a:effectRef idx="0"/>
          <a:fontRef idx="minor"/>
        </p:style>
      </p:sp>
      <p:sp>
        <p:nvSpPr>
          <p:cNvPr id="146" name="CustomShape 4"/>
          <p:cNvSpPr/>
          <p:nvPr/>
        </p:nvSpPr>
        <p:spPr>
          <a:xfrm>
            <a:off x="277200" y="1167840"/>
            <a:ext cx="9521280" cy="978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Possiamo usare l’annotazione </a:t>
            </a:r>
            <a:r>
              <a:rPr b="1" lang="it-IT" sz="1800" spc="-1" strike="noStrike">
                <a:solidFill>
                  <a:srgbClr val="000000"/>
                </a:solidFill>
                <a:latin typeface="Corbel"/>
                <a:ea typeface="DejaVu Sans"/>
              </a:rPr>
              <a:t>@Resource</a:t>
            </a:r>
            <a:r>
              <a:rPr b="0" lang="it-IT" sz="1800" spc="-1" strike="noStrike">
                <a:solidFill>
                  <a:srgbClr val="000000"/>
                </a:solidFill>
                <a:latin typeface="Corbel"/>
                <a:ea typeface="DejaVu Sans"/>
              </a:rPr>
              <a:t> sulle proprietà o sui metodi setter dei nostri bean e si comporta esattamente come in Java EE 5. L’annotazione </a:t>
            </a:r>
            <a:r>
              <a:rPr b="1" lang="it-IT" sz="1800" spc="-1" strike="noStrike">
                <a:solidFill>
                  <a:srgbClr val="000000"/>
                </a:solidFill>
                <a:latin typeface="Corbel"/>
                <a:ea typeface="DejaVu Sans"/>
              </a:rPr>
              <a:t>@Resource</a:t>
            </a:r>
            <a:r>
              <a:rPr b="0" lang="it-IT" sz="1800" spc="-1" strike="noStrike">
                <a:solidFill>
                  <a:srgbClr val="000000"/>
                </a:solidFill>
                <a:latin typeface="Corbel"/>
                <a:ea typeface="DejaVu Sans"/>
              </a:rPr>
              <a:t> prende un attributo ‘name’ che sarà interpretato come il nome (l’ID) del bean da iniettare.</a:t>
            </a:r>
            <a:endParaRPr b="0" lang="it-IT"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6786000" y="96480"/>
            <a:ext cx="3136680" cy="5742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48" name="CustomShape 2"/>
          <p:cNvSpPr/>
          <p:nvPr/>
        </p:nvSpPr>
        <p:spPr>
          <a:xfrm>
            <a:off x="198000" y="393840"/>
            <a:ext cx="9680040" cy="2984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Annotazione @Resource</a:t>
            </a:r>
            <a:endParaRPr b="0" lang="it-IT" sz="1800" spc="-1" strike="noStrike">
              <a:latin typeface="Arial"/>
            </a:endParaRPr>
          </a:p>
        </p:txBody>
      </p:sp>
      <p:sp>
        <p:nvSpPr>
          <p:cNvPr id="149" name="CustomShape 3"/>
          <p:cNvSpPr/>
          <p:nvPr/>
        </p:nvSpPr>
        <p:spPr>
          <a:xfrm>
            <a:off x="277200" y="1167840"/>
            <a:ext cx="9521280" cy="302040"/>
          </a:xfrm>
          <a:prstGeom prst="rect">
            <a:avLst/>
          </a:prstGeom>
          <a:noFill/>
          <a:ln>
            <a:noFill/>
          </a:ln>
        </p:spPr>
        <p:style>
          <a:lnRef idx="0"/>
          <a:fillRef idx="0"/>
          <a:effectRef idx="0"/>
          <a:fontRef idx="minor"/>
        </p:style>
      </p:sp>
      <p:sp>
        <p:nvSpPr>
          <p:cNvPr id="150" name="CustomShape 4"/>
          <p:cNvSpPr/>
          <p:nvPr/>
        </p:nvSpPr>
        <p:spPr>
          <a:xfrm>
            <a:off x="277200" y="672120"/>
            <a:ext cx="9521280" cy="5252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Come si può notare, ciò segue la semantica dell’autowiring </a:t>
            </a:r>
            <a:r>
              <a:rPr b="1" lang="it-IT" sz="1800" spc="-1" strike="noStrike">
                <a:solidFill>
                  <a:srgbClr val="000000"/>
                </a:solidFill>
                <a:latin typeface="Corbel"/>
                <a:ea typeface="DejaVu Sans"/>
              </a:rPr>
              <a:t>by-name </a:t>
            </a:r>
            <a:r>
              <a:rPr b="0" lang="it-IT" sz="1800" spc="-1" strike="noStrike">
                <a:solidFill>
                  <a:srgbClr val="000000"/>
                </a:solidFill>
                <a:latin typeface="Corbel"/>
                <a:ea typeface="DejaVu Sans"/>
              </a:rPr>
              <a:t>come viene dimostrato nel seguente esempio:</a:t>
            </a:r>
            <a:endParaRPr b="0" lang="it-IT" sz="1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6786000" y="96480"/>
            <a:ext cx="3136680" cy="5742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52" name="CustomShape 2"/>
          <p:cNvSpPr/>
          <p:nvPr/>
        </p:nvSpPr>
        <p:spPr>
          <a:xfrm>
            <a:off x="277200" y="1167840"/>
            <a:ext cx="9521280" cy="302040"/>
          </a:xfrm>
          <a:prstGeom prst="rect">
            <a:avLst/>
          </a:prstGeom>
          <a:noFill/>
          <a:ln>
            <a:noFill/>
          </a:ln>
        </p:spPr>
        <p:style>
          <a:lnRef idx="0"/>
          <a:fillRef idx="0"/>
          <a:effectRef idx="0"/>
          <a:fontRef idx="minor"/>
        </p:style>
      </p:sp>
      <p:sp>
        <p:nvSpPr>
          <p:cNvPr id="153" name="CustomShape 3"/>
          <p:cNvSpPr/>
          <p:nvPr/>
        </p:nvSpPr>
        <p:spPr>
          <a:xfrm>
            <a:off x="216000" y="288000"/>
            <a:ext cx="8647920" cy="46069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package org.corso.myexample.myJSR250Annotation;</a:t>
            </a:r>
            <a:endParaRPr b="0" lang="it-IT" sz="1800" spc="-1" strike="noStrike">
              <a:latin typeface="Arial"/>
            </a:endParaRPr>
          </a:p>
          <a:p>
            <a:pPr>
              <a:lnSpc>
                <a:spcPct val="100000"/>
              </a:lnSpc>
            </a:pPr>
            <a:r>
              <a:rPr b="0" lang="it-IT" sz="1800" spc="-1" strike="noStrike">
                <a:solidFill>
                  <a:srgbClr val="000000"/>
                </a:solidFill>
                <a:latin typeface="Corbel"/>
                <a:ea typeface="DejaVu Sans"/>
              </a:rPr>
              <a:t>import javax.annotation.Resource;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Classe che rappresenta un editor di testi</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public class TextEditor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Rappresenta il correttore ortografico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private SpellChecker spellChecker;</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Esegue l'autowiring by name implementato mediante metodo setter</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@Resource(name = "spellChecker")</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void setSpellChecker(SpellChecker spellChecker)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this.spellChecker = spellChecker;</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SpellChecker getSpellChecker()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return spellChecker;</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void spellCheck()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spellChecker.checkSpelling();</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6786000" y="96480"/>
            <a:ext cx="3136680" cy="5742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95" name="CustomShape 2"/>
          <p:cNvSpPr/>
          <p:nvPr/>
        </p:nvSpPr>
        <p:spPr>
          <a:xfrm>
            <a:off x="198000" y="632160"/>
            <a:ext cx="9680040" cy="525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Introduzione alla Configurazione basata sulle annotazioni</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p:txBody>
      </p:sp>
      <p:sp>
        <p:nvSpPr>
          <p:cNvPr id="96" name="CustomShape 3"/>
          <p:cNvSpPr/>
          <p:nvPr/>
        </p:nvSpPr>
        <p:spPr>
          <a:xfrm>
            <a:off x="277200" y="1167840"/>
            <a:ext cx="9521280" cy="34729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&lt;?xml version="1.0" encoding="UTF-8"?&gt;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&lt;beans xmlns="http://www.springframework.org/schema/beans"</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xmlns:xsi="http://www.w3.org/2001/XMLSchema-instance"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xmlns:context="http://www.springframework.org/schema/context"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xsi:schemaLocation="http://www.springframework.org/schema/beans</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http://www.springframework.org/schema/beans/spring-beans-3.0.xsd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http://www.springframework.org/schema/context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http://www.springframework.org/schema/context/spring-context-3.0.xsd"&gt;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&lt;context:annotation-config/&gt;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 bean definitions go here --&gt;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&lt;/beans&gt;</a:t>
            </a:r>
            <a:endParaRPr b="0" lang="it-IT"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6786000" y="96480"/>
            <a:ext cx="3136680" cy="5742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98" name="CustomShape 2"/>
          <p:cNvSpPr/>
          <p:nvPr/>
        </p:nvSpPr>
        <p:spPr>
          <a:xfrm>
            <a:off x="198000" y="632160"/>
            <a:ext cx="9680040" cy="525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Introduzione alla Configurazione basata sulle annotazioni</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p:txBody>
      </p:sp>
      <p:sp>
        <p:nvSpPr>
          <p:cNvPr id="99" name="CustomShape 3"/>
          <p:cNvSpPr/>
          <p:nvPr/>
        </p:nvSpPr>
        <p:spPr>
          <a:xfrm>
            <a:off x="277200" y="1167840"/>
            <a:ext cx="9521280" cy="48337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Una volta che </a:t>
            </a:r>
            <a:r>
              <a:rPr b="1" lang="it-IT" sz="1800" spc="-1" strike="noStrike">
                <a:solidFill>
                  <a:srgbClr val="000000"/>
                </a:solidFill>
                <a:latin typeface="Corbel"/>
                <a:ea typeface="DejaVu Sans"/>
              </a:rPr>
              <a:t>&lt;context:annotation-config/&gt; </a:t>
            </a:r>
            <a:r>
              <a:rPr b="0" lang="it-IT" sz="1800" spc="-1" strike="noStrike">
                <a:solidFill>
                  <a:srgbClr val="000000"/>
                </a:solidFill>
                <a:latin typeface="Corbel"/>
                <a:ea typeface="DejaVu Sans"/>
              </a:rPr>
              <a:t>è stato configurato, possiamo iniziare ad annotare il nostro codice per indicare a Spring che dovrebbe automaticamente legare proprietà, metodi e costruttori. Andiamo a vedere alcune importanti annotazioni per capire come funzionano: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u="sng">
                <a:solidFill>
                  <a:srgbClr val="0000ff"/>
                </a:solidFill>
                <a:uFillTx/>
                <a:latin typeface="Corbel"/>
                <a:ea typeface="DejaVu Sans"/>
                <a:hlinkClick r:id="rId1"/>
              </a:rPr>
              <a:t>@</a:t>
            </a:r>
            <a:r>
              <a:rPr b="1" lang="it-IT" sz="1800" spc="-1" strike="noStrike" u="sng">
                <a:solidFill>
                  <a:srgbClr val="0000ff"/>
                </a:solidFill>
                <a:uFillTx/>
                <a:latin typeface="Corbel"/>
                <a:ea typeface="DejaVu Sans"/>
                <a:hlinkClick r:id="rId2"/>
              </a:rPr>
              <a:t>Required</a:t>
            </a:r>
            <a:r>
              <a:rPr b="1" lang="it-IT" sz="1800" spc="-1" strike="noStrike" u="sng">
                <a:solidFill>
                  <a:srgbClr val="0000ff"/>
                </a:solidFill>
                <a:uFillTx/>
                <a:latin typeface="Corbel"/>
                <a:ea typeface="DejaVu Sans"/>
                <a:hlinkClick r:id="rId3"/>
              </a:rPr>
              <a:t>: </a:t>
            </a:r>
            <a:r>
              <a:rPr b="0" lang="it-IT" sz="1800" spc="-1" strike="noStrike">
                <a:solidFill>
                  <a:srgbClr val="000000"/>
                </a:solidFill>
                <a:latin typeface="Corbel"/>
                <a:ea typeface="DejaVu Sans"/>
              </a:rPr>
              <a:t>Annotazione che può essere usata dai metodi setter delle proprietà dei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u="sng">
                <a:solidFill>
                  <a:srgbClr val="0000ff"/>
                </a:solidFill>
                <a:uFillTx/>
                <a:latin typeface="Corbel"/>
                <a:ea typeface="DejaVu Sans"/>
                <a:hlinkClick r:id="rId4"/>
              </a:rPr>
              <a:t>@</a:t>
            </a:r>
            <a:r>
              <a:rPr b="1" lang="it-IT" sz="1800" spc="-1" strike="noStrike" u="sng">
                <a:solidFill>
                  <a:srgbClr val="0000ff"/>
                </a:solidFill>
                <a:uFillTx/>
                <a:latin typeface="Corbel"/>
                <a:ea typeface="DejaVu Sans"/>
                <a:hlinkClick r:id="rId5"/>
              </a:rPr>
              <a:t>Autowired</a:t>
            </a:r>
            <a:r>
              <a:rPr b="1" lang="it-IT" sz="1800" spc="-1" strike="noStrike" u="sng">
                <a:solidFill>
                  <a:srgbClr val="0000ff"/>
                </a:solidFill>
                <a:uFillTx/>
                <a:latin typeface="Corbel"/>
                <a:ea typeface="DejaVu Sans"/>
                <a:hlinkClick r:id="rId6"/>
              </a:rPr>
              <a:t>:</a:t>
            </a:r>
            <a:r>
              <a:rPr b="0" lang="it-IT" sz="1800" spc="-1" strike="noStrike">
                <a:solidFill>
                  <a:srgbClr val="000000"/>
                </a:solidFill>
                <a:latin typeface="Corbel"/>
                <a:ea typeface="DejaVu Sans"/>
              </a:rPr>
              <a:t> Annotazione che può essere applicata ai metodi setter delle proprietà dei bean, ai metodi che non sono metodi setter, ai metodi costruttore ed alle proprietà.</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u="sng">
                <a:solidFill>
                  <a:srgbClr val="0000ff"/>
                </a:solidFill>
                <a:uFillTx/>
                <a:latin typeface="Corbel"/>
                <a:ea typeface="DejaVu Sans"/>
                <a:hlinkClick r:id="rId7"/>
              </a:rPr>
              <a:t>@</a:t>
            </a:r>
            <a:r>
              <a:rPr b="1" lang="it-IT" sz="1800" spc="-1" strike="noStrike" u="sng">
                <a:solidFill>
                  <a:srgbClr val="0000ff"/>
                </a:solidFill>
                <a:uFillTx/>
                <a:latin typeface="Corbel"/>
                <a:ea typeface="DejaVu Sans"/>
                <a:hlinkClick r:id="rId8"/>
              </a:rPr>
              <a:t>Qualified</a:t>
            </a:r>
            <a:r>
              <a:rPr b="1" lang="it-IT" sz="1800" spc="-1" strike="noStrike" u="sng">
                <a:solidFill>
                  <a:srgbClr val="0000ff"/>
                </a:solidFill>
                <a:uFillTx/>
                <a:latin typeface="Corbel"/>
                <a:ea typeface="DejaVu Sans"/>
                <a:hlinkClick r:id="rId9"/>
              </a:rPr>
              <a:t>:</a:t>
            </a:r>
            <a:r>
              <a:rPr b="0" lang="it-IT" sz="1800" spc="-1" strike="noStrike">
                <a:solidFill>
                  <a:srgbClr val="000000"/>
                </a:solidFill>
                <a:latin typeface="Corbel"/>
                <a:ea typeface="DejaVu Sans"/>
              </a:rPr>
              <a:t> Annotazione che insieme ad </a:t>
            </a:r>
            <a:r>
              <a:rPr b="1" lang="it-IT" sz="1800" spc="-1" strike="noStrike">
                <a:solidFill>
                  <a:srgbClr val="000000"/>
                </a:solidFill>
                <a:latin typeface="Corbel"/>
                <a:ea typeface="DejaVu Sans"/>
              </a:rPr>
              <a:t>@Autowired</a:t>
            </a:r>
            <a:r>
              <a:rPr b="0" lang="it-IT" sz="1800" spc="-1" strike="noStrike">
                <a:solidFill>
                  <a:srgbClr val="000000"/>
                </a:solidFill>
                <a:latin typeface="Corbel"/>
                <a:ea typeface="DejaVu Sans"/>
              </a:rPr>
              <a:t> può essere usata per rimuovere ambiguità  specificando esattamente quale bean viene legato.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u="sng">
                <a:solidFill>
                  <a:srgbClr val="0000ff"/>
                </a:solidFill>
                <a:uFillTx/>
                <a:latin typeface="Corbel"/>
                <a:ea typeface="DejaVu Sans"/>
                <a:hlinkClick r:id="rId10"/>
              </a:rPr>
              <a:t>@JSR-250 </a:t>
            </a:r>
            <a:r>
              <a:rPr b="1" lang="it-IT" sz="1800" spc="-1" strike="noStrike" u="sng">
                <a:solidFill>
                  <a:srgbClr val="0000ff"/>
                </a:solidFill>
                <a:uFillTx/>
                <a:latin typeface="Corbel"/>
                <a:ea typeface="DejaVu Sans"/>
                <a:hlinkClick r:id="rId11"/>
              </a:rPr>
              <a:t>Annotation</a:t>
            </a:r>
            <a:r>
              <a:rPr b="1" lang="it-IT" sz="1800" spc="-1" strike="noStrike" u="sng">
                <a:solidFill>
                  <a:srgbClr val="0000ff"/>
                </a:solidFill>
                <a:uFillTx/>
                <a:latin typeface="Corbel"/>
                <a:ea typeface="DejaVu Sans"/>
                <a:hlinkClick r:id="rId12"/>
              </a:rPr>
              <a:t>:</a:t>
            </a:r>
            <a:r>
              <a:rPr b="0" lang="it-IT" sz="1800" spc="-1" strike="noStrike">
                <a:solidFill>
                  <a:srgbClr val="000000"/>
                </a:solidFill>
                <a:latin typeface="Corbel"/>
                <a:ea typeface="DejaVu Sans"/>
              </a:rPr>
              <a:t> Spring supporta le annotazioni basate su </a:t>
            </a:r>
            <a:r>
              <a:rPr b="1" lang="it-IT" sz="1800" spc="-1" strike="noStrike">
                <a:solidFill>
                  <a:srgbClr val="000000"/>
                </a:solidFill>
                <a:latin typeface="Corbel"/>
                <a:ea typeface="DejaVu Sans"/>
              </a:rPr>
              <a:t>JSR-250 </a:t>
            </a:r>
            <a:r>
              <a:rPr b="0" lang="it-IT" sz="1800" spc="-1" strike="noStrike">
                <a:solidFill>
                  <a:srgbClr val="000000"/>
                </a:solidFill>
                <a:latin typeface="Corbel"/>
                <a:ea typeface="DejaVu Sans"/>
              </a:rPr>
              <a:t>che includono annotazioni come </a:t>
            </a:r>
            <a:r>
              <a:rPr b="1" lang="it-IT" sz="1800" spc="-1" strike="noStrike">
                <a:solidFill>
                  <a:srgbClr val="000000"/>
                </a:solidFill>
                <a:latin typeface="Corbel"/>
                <a:ea typeface="DejaVu Sans"/>
              </a:rPr>
              <a:t>@Resource</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@PostConstruct</a:t>
            </a:r>
            <a:r>
              <a:rPr b="0" lang="it-IT" sz="1800" spc="-1" strike="noStrike">
                <a:solidFill>
                  <a:srgbClr val="000000"/>
                </a:solidFill>
                <a:latin typeface="Corbel"/>
                <a:ea typeface="DejaVu Sans"/>
              </a:rPr>
              <a:t> e </a:t>
            </a:r>
            <a:r>
              <a:rPr b="1" lang="it-IT" sz="1800" spc="-1" strike="noStrike">
                <a:solidFill>
                  <a:srgbClr val="000000"/>
                </a:solidFill>
                <a:latin typeface="Corbel"/>
                <a:ea typeface="DejaVu Sans"/>
              </a:rPr>
              <a:t>@PreDestroy</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6786000" y="96480"/>
            <a:ext cx="3136680" cy="5742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01" name="CustomShape 2"/>
          <p:cNvSpPr/>
          <p:nvPr/>
        </p:nvSpPr>
        <p:spPr>
          <a:xfrm>
            <a:off x="198000" y="632160"/>
            <a:ext cx="9680040" cy="525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annotazione @Required</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p:txBody>
      </p:sp>
      <p:sp>
        <p:nvSpPr>
          <p:cNvPr id="102" name="CustomShape 3"/>
          <p:cNvSpPr/>
          <p:nvPr/>
        </p:nvSpPr>
        <p:spPr>
          <a:xfrm>
            <a:off x="277200" y="1167840"/>
            <a:ext cx="9521280" cy="18860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L’annotazione @Required si applica ai metodi setter delle proprietà dei bean e indica che la proprietà del bean interessata deve essere popolata nel file di configurazione XML in fase di configurazione, altrimenti il container solleverà un’eccezione BeanInitializationException.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Di seguito è proposto un esempio che mostra l’uso dell’annotazione @Required.</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16</a:t>
            </a:r>
            <a:endParaRPr b="0" lang="it-IT" sz="1800" spc="-1" strike="noStrike">
              <a:latin typeface="Arial"/>
            </a:endParaRPr>
          </a:p>
          <a:p>
            <a:pPr>
              <a:lnSpc>
                <a:spcPct val="100000"/>
              </a:lnSpc>
            </a:pPr>
            <a:endParaRPr b="0" lang="it-IT"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6786000" y="96480"/>
            <a:ext cx="3136680" cy="5742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04" name="CustomShape 2"/>
          <p:cNvSpPr/>
          <p:nvPr/>
        </p:nvSpPr>
        <p:spPr>
          <a:xfrm>
            <a:off x="198000" y="632160"/>
            <a:ext cx="9680040" cy="525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annotazione @Required</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p:txBody>
      </p:sp>
      <p:sp>
        <p:nvSpPr>
          <p:cNvPr id="105" name="CustomShape 3"/>
          <p:cNvSpPr/>
          <p:nvPr/>
        </p:nvSpPr>
        <p:spPr>
          <a:xfrm>
            <a:off x="277200" y="1167840"/>
            <a:ext cx="9521280" cy="12049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Quello che succede usando l’annotazione @Required sui metodi setter delle proprietà di un bean è semplice, il valore (iniettato tramite metodi setter all’interno del file di configurazione Beans.xml) deve essere presente, altrimenti si solleva una BeanInitializationException.</a:t>
            </a:r>
            <a:endParaRPr b="0" lang="it-IT"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6786000" y="96480"/>
            <a:ext cx="3136680" cy="5742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07" name="CustomShape 2"/>
          <p:cNvSpPr/>
          <p:nvPr/>
        </p:nvSpPr>
        <p:spPr>
          <a:xfrm>
            <a:off x="198000" y="632160"/>
            <a:ext cx="9680040" cy="2984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annotazione @Autowired  </a:t>
            </a:r>
            <a:endParaRPr b="0" lang="it-IT" sz="1800" spc="-1" strike="noStrike">
              <a:latin typeface="Arial"/>
            </a:endParaRPr>
          </a:p>
        </p:txBody>
      </p:sp>
      <p:sp>
        <p:nvSpPr>
          <p:cNvPr id="108" name="CustomShape 3"/>
          <p:cNvSpPr/>
          <p:nvPr/>
        </p:nvSpPr>
        <p:spPr>
          <a:xfrm>
            <a:off x="277200" y="1167840"/>
            <a:ext cx="9521280" cy="3926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L’annotazione @Autowired fornisce un controllo più raffinato su cosa e su come l’autowiring deve essere realizzato. L’annotazione @Autowired può essere usata per collegare automaticamente i bean sui metodi Setter (in maniera analoga all’annotazione @Required), sui costruttori, alle proprietà di un bean o su metodi con nomi arbitrari e/o più argomenti.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@Autowired sui metodi Setter: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Possiamo usare l’annotazione @Autowired sui metodi Setter per rimuovere l’elemento &lt;property&gt; all’interno del file di configurazione XML.</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Quando Spring trova che un metodo Setter è annotato con @Autowired prova ad eseguire l’autowire byType su tale metodo.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17</a:t>
            </a:r>
            <a:endParaRPr b="0" lang="it-IT"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6786000" y="96480"/>
            <a:ext cx="3136680" cy="5742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10" name="CustomShape 2"/>
          <p:cNvSpPr/>
          <p:nvPr/>
        </p:nvSpPr>
        <p:spPr>
          <a:xfrm>
            <a:off x="198000" y="632160"/>
            <a:ext cx="9680040" cy="2984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annotazione @Autowired  </a:t>
            </a:r>
            <a:endParaRPr b="0" lang="it-IT" sz="1800" spc="-1" strike="noStrike">
              <a:latin typeface="Arial"/>
            </a:endParaRPr>
          </a:p>
        </p:txBody>
      </p:sp>
      <p:sp>
        <p:nvSpPr>
          <p:cNvPr id="111" name="CustomShape 3"/>
          <p:cNvSpPr/>
          <p:nvPr/>
        </p:nvSpPr>
        <p:spPr>
          <a:xfrm>
            <a:off x="277200" y="1167840"/>
            <a:ext cx="9521280" cy="302040"/>
          </a:xfrm>
          <a:prstGeom prst="rect">
            <a:avLst/>
          </a:prstGeom>
          <a:noFill/>
          <a:ln>
            <a:noFill/>
          </a:ln>
        </p:spPr>
        <p:style>
          <a:lnRef idx="0"/>
          <a:fillRef idx="0"/>
          <a:effectRef idx="0"/>
          <a:fontRef idx="minor"/>
        </p:style>
      </p:sp>
      <p:sp>
        <p:nvSpPr>
          <p:cNvPr id="112" name="CustomShape 4"/>
          <p:cNvSpPr/>
          <p:nvPr/>
        </p:nvSpPr>
        <p:spPr>
          <a:xfrm>
            <a:off x="356760" y="1763280"/>
            <a:ext cx="9521280" cy="23389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Alla luce di quanto detto in precedenza ciò che accade dovrebbe ora essere evidente: annotando il metodo </a:t>
            </a:r>
            <a:r>
              <a:rPr b="1" i="1" lang="it-IT" sz="1800" spc="-1" strike="noStrike">
                <a:solidFill>
                  <a:srgbClr val="000000"/>
                </a:solidFill>
                <a:latin typeface="Corbel"/>
                <a:ea typeface="DejaVu Sans"/>
              </a:rPr>
              <a:t>setSpellChecker(SpellChecker spellChecker) </a:t>
            </a:r>
            <a:r>
              <a:rPr b="0" lang="it-IT" sz="1800" spc="-1" strike="noStrike">
                <a:solidFill>
                  <a:srgbClr val="000000"/>
                </a:solidFill>
                <a:latin typeface="Corbel"/>
                <a:ea typeface="DejaVu Sans"/>
              </a:rPr>
              <a:t>con l’annotazione</a:t>
            </a:r>
            <a:r>
              <a:rPr b="1" lang="it-IT" sz="1800" spc="-1" strike="noStrike">
                <a:solidFill>
                  <a:srgbClr val="000000"/>
                </a:solidFill>
                <a:latin typeface="Corbel"/>
                <a:ea typeface="DejaVu Sans"/>
              </a:rPr>
              <a:t>@Autowired </a:t>
            </a:r>
            <a:r>
              <a:rPr b="0" lang="it-IT" sz="1800" spc="-1" strike="noStrike">
                <a:solidFill>
                  <a:srgbClr val="000000"/>
                </a:solidFill>
                <a:latin typeface="Corbel"/>
                <a:ea typeface="DejaVu Sans"/>
              </a:rPr>
              <a:t>possiamo eliminare l’elemento &lt;property&gt; che specifica esplicitamente la dipendenza del bean SpellChecker nel file di configurazione XML e sarà il framework Spring stesso ad effettuare un autowire </a:t>
            </a:r>
            <a:r>
              <a:rPr b="1" lang="it-IT" sz="1800" spc="-1" strike="noStrike">
                <a:solidFill>
                  <a:srgbClr val="000000"/>
                </a:solidFill>
                <a:latin typeface="Corbel"/>
                <a:ea typeface="DejaVu Sans"/>
              </a:rPr>
              <a:t>byType</a:t>
            </a:r>
            <a:r>
              <a:rPr b="0" lang="it-IT" sz="1800" spc="-1" strike="noStrike">
                <a:solidFill>
                  <a:srgbClr val="000000"/>
                </a:solidFill>
                <a:latin typeface="Corbel"/>
                <a:ea typeface="DejaVu Sans"/>
              </a:rPr>
              <a:t>, pertanto quando troverà il parametro di input SpellChecker spellChecker andrà a cercare nella definizione dei bean se è presente un bean avente tipo SpellChecker e se trovato lo inietterà automaticamente, se invece tale bean non sarà trovato sarà sollevata un’eccezione.</a:t>
            </a:r>
            <a:endParaRPr b="0" lang="it-IT"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6786000" y="96480"/>
            <a:ext cx="3136680" cy="5742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14" name="CustomShape 2"/>
          <p:cNvSpPr/>
          <p:nvPr/>
        </p:nvSpPr>
        <p:spPr>
          <a:xfrm>
            <a:off x="198000" y="632160"/>
            <a:ext cx="9680040" cy="2338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@Autowired sulle proprietà:</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Possiamo usare l’annotazione @Autowired direttamente sulle proprietà anziché usarla sui metodi Setter.</a:t>
            </a:r>
            <a:endParaRPr b="0" lang="it-IT" sz="1800" spc="-1" strike="noStrike">
              <a:latin typeface="Arial"/>
            </a:endParaRPr>
          </a:p>
          <a:p>
            <a:pPr>
              <a:lnSpc>
                <a:spcPct val="100000"/>
              </a:lnSpc>
            </a:pPr>
            <a:r>
              <a:rPr b="0" lang="it-IT" sz="1800" spc="-1" strike="noStrike">
                <a:solidFill>
                  <a:srgbClr val="000000"/>
                </a:solidFill>
                <a:latin typeface="Corbel"/>
                <a:ea typeface="DejaVu Sans"/>
              </a:rPr>
              <a:t>Nel caso si passassero valori a delle proprietà annotate con @Autowired usando l’elemento &lt;property&gt; all’interno del file di configurazione XML, il Framework Spring assegnerà automaticamente a tali proprietà:</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i valori passati (in caso di valori semplici)</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o i riferimenti (in caso di oggetti).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18 </a:t>
            </a:r>
            <a:endParaRPr b="0" lang="it-IT" sz="1800" spc="-1" strike="noStrike">
              <a:latin typeface="Arial"/>
            </a:endParaRPr>
          </a:p>
        </p:txBody>
      </p:sp>
      <p:sp>
        <p:nvSpPr>
          <p:cNvPr id="115" name="CustomShape 3"/>
          <p:cNvSpPr/>
          <p:nvPr/>
        </p:nvSpPr>
        <p:spPr>
          <a:xfrm>
            <a:off x="277200" y="1167840"/>
            <a:ext cx="9521280" cy="302040"/>
          </a:xfrm>
          <a:prstGeom prst="rect">
            <a:avLst/>
          </a:prstGeom>
          <a:noFill/>
          <a:ln>
            <a:noFill/>
          </a:ln>
        </p:spPr>
        <p:style>
          <a:lnRef idx="0"/>
          <a:fillRef idx="0"/>
          <a:effectRef idx="0"/>
          <a:fontRef idx="minor"/>
        </p:style>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6786000" y="96480"/>
            <a:ext cx="3136680" cy="5742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17" name="CustomShape 2"/>
          <p:cNvSpPr/>
          <p:nvPr/>
        </p:nvSpPr>
        <p:spPr>
          <a:xfrm>
            <a:off x="198000" y="632160"/>
            <a:ext cx="9680040" cy="2338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@Autowired sul Costruttore: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Possiamo applicare l’annotazione </a:t>
            </a:r>
            <a:r>
              <a:rPr b="1" lang="it-IT" sz="1800" spc="-1" strike="noStrike">
                <a:solidFill>
                  <a:srgbClr val="000000"/>
                </a:solidFill>
                <a:latin typeface="Corbel"/>
                <a:ea typeface="DejaVu Sans"/>
              </a:rPr>
              <a:t>@Autowired</a:t>
            </a:r>
            <a:r>
              <a:rPr b="0" lang="it-IT" sz="1800" spc="-1" strike="noStrike">
                <a:solidFill>
                  <a:srgbClr val="000000"/>
                </a:solidFill>
                <a:latin typeface="Corbel"/>
                <a:ea typeface="DejaVu Sans"/>
              </a:rPr>
              <a:t> anche al costruttore. Annotare un costruttore con </a:t>
            </a:r>
            <a:r>
              <a:rPr b="1" lang="it-IT" sz="1800" spc="-1" strike="noStrike">
                <a:solidFill>
                  <a:srgbClr val="000000"/>
                </a:solidFill>
                <a:latin typeface="Corbel"/>
                <a:ea typeface="DejaVu Sans"/>
              </a:rPr>
              <a:t>@Autowired</a:t>
            </a:r>
            <a:r>
              <a:rPr b="0" lang="it-IT" sz="1800" spc="-1" strike="noStrike">
                <a:solidFill>
                  <a:srgbClr val="000000"/>
                </a:solidFill>
                <a:latin typeface="Corbel"/>
                <a:ea typeface="DejaVu Sans"/>
              </a:rPr>
              <a:t> significa dire che quel costruttore deve usare l’autowiring quando crea un bean, anche se non sono stati usati elementi </a:t>
            </a:r>
            <a:r>
              <a:rPr b="1" lang="it-IT" sz="1800" spc="-1" strike="noStrike">
                <a:solidFill>
                  <a:srgbClr val="000000"/>
                </a:solidFill>
                <a:latin typeface="Corbel"/>
                <a:ea typeface="DejaVu Sans"/>
              </a:rPr>
              <a:t>&lt;constructor-arg&gt; </a:t>
            </a:r>
            <a:r>
              <a:rPr b="0" lang="it-IT" sz="1800" spc="-1" strike="noStrike">
                <a:solidFill>
                  <a:srgbClr val="000000"/>
                </a:solidFill>
                <a:latin typeface="Corbel"/>
                <a:ea typeface="DejaVu Sans"/>
              </a:rPr>
              <a:t>per specificare esplicitamente le dipendenze nella definizione del bean all’interno del file di configurazione XML:</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19</a:t>
            </a:r>
            <a:endParaRPr b="0" lang="it-IT" sz="1800" spc="-1" strike="noStrike">
              <a:latin typeface="Arial"/>
            </a:endParaRPr>
          </a:p>
        </p:txBody>
      </p:sp>
      <p:sp>
        <p:nvSpPr>
          <p:cNvPr id="118" name="CustomShape 3"/>
          <p:cNvSpPr/>
          <p:nvPr/>
        </p:nvSpPr>
        <p:spPr>
          <a:xfrm>
            <a:off x="277200" y="1167840"/>
            <a:ext cx="9521280" cy="302040"/>
          </a:xfrm>
          <a:prstGeom prst="rect">
            <a:avLst/>
          </a:prstGeom>
          <a:noFill/>
          <a:ln>
            <a:noFill/>
          </a:ln>
        </p:spPr>
        <p:style>
          <a:lnRef idx="0"/>
          <a:fillRef idx="0"/>
          <a:effectRef idx="0"/>
          <a:fontRef idx="minor"/>
        </p:style>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2019-04-02T10:16:18Z</dcterms:created>
  <dc:creator/>
  <dc:description/>
  <dc:language>it-IT</dc:language>
  <cp:lastModifiedBy/>
  <dcterms:modified xsi:type="dcterms:W3CDTF">2019-04-02T10:19:09Z</dcterms:modified>
  <cp:revision>1</cp:revision>
  <dc:subject/>
  <dc:title/>
</cp:coreProperties>
</file>