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501f6d3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d501f6d3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501f6d30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501f6d3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Tisch hinzufügen Kamera auf Autos richten mit Abstand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501f6d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501f6d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501f6d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501f6d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501f6d3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501f6d3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364d2c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364d2c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fN1ZAARvBpI" TargetMode="External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/>
              <a:t>Camera Controlled Swarm Robots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Pruggmayer Clemens, Reim Michael, Mottl Mario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Betreuer : Dipl.-Ing. Reisinger Josef</a:t>
            </a:r>
            <a:r>
              <a:rPr lang="de" sz="1800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Fahrzeug Software</a:t>
            </a:r>
            <a:br>
              <a:rPr lang="de"/>
            </a:b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53275"/>
            <a:ext cx="85206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e"/>
              <a:t>Ansteuerung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99" y="127224"/>
            <a:ext cx="5441275" cy="1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Zeitaufwand Pruggmayer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5905775" y="1152475"/>
            <a:ext cx="292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Freizeit: 258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e"/>
              <a:t>Schule: 100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e"/>
              <a:t>Gesamt: 358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5" y="1220000"/>
            <a:ext cx="5600975" cy="31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Visualisierung &amp; Simulation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62175" y="1187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Programmiersprache: C++, GLSL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e"/>
              <a:t>Grafik API: OpenGL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e"/>
              <a:t>Performanter als Unity Engine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00" y="1187850"/>
            <a:ext cx="3559550" cy="3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die visualisierung?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48700" y="114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Reale positionen 1:1 anzeigen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Kann fahrzeuge simulieren, die einen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generierten Weg nachfahren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2485"/>
            <a:ext cx="4535350" cy="269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 title="Visualisieru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0" y="127974"/>
            <a:ext cx="6516750" cy="48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Zeitaufwand Reim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de"/>
            </a:br>
            <a:r>
              <a:rPr lang="de"/>
              <a:t>Freizeit: 207.18h</a:t>
            </a:r>
            <a:endParaRPr/>
          </a:p>
          <a:p>
            <a:pPr indent="0" lvl="0" marL="5486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e"/>
              <a:t>Schule: 134.63h</a:t>
            </a:r>
            <a:endParaRPr/>
          </a:p>
          <a:p>
            <a:pPr indent="0" lvl="0" marL="5486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e"/>
              <a:t>Insgesamt: 338.81h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5" y="1017725"/>
            <a:ext cx="5557225" cy="35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825" y="0"/>
            <a:ext cx="4773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5" y="1017713"/>
            <a:ext cx="29337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51" y="0"/>
            <a:ext cx="28788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Positionserkennung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97500" y="15914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Programmiersprache : C++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e"/>
              <a:t>Verwendete externe Libraries: 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e"/>
              <a:t>OpenCV</a:t>
            </a:r>
            <a:br>
              <a:rPr lang="de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909638" y="2072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996" y="655000"/>
            <a:ext cx="3064400" cy="2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Was macht die Positionserkennung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6" y="1485763"/>
            <a:ext cx="3107125" cy="24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200" y="1885300"/>
            <a:ext cx="2417623" cy="137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563" y="1220975"/>
            <a:ext cx="25431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Zeitaufwand Mottl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Gesamt: 315h</a:t>
            </a:r>
            <a:endParaRPr/>
          </a:p>
          <a:p>
            <a:pPr indent="457200" lvl="0" marL="5943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Freizeit: 215h</a:t>
            </a:r>
            <a:endParaRPr/>
          </a:p>
          <a:p>
            <a:pPr indent="457200" lvl="0" marL="5943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Schule: 100h												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25" y="1063650"/>
            <a:ext cx="5727275" cy="36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Swarm Control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80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Programmiersprache: C++, 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e"/>
              <a:t>Verwendete Libraries: c++ std, cppsock, pySerial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125" y="130200"/>
            <a:ext cx="3408850" cy="1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SvVis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Übertragungsprotokoll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97" y="0"/>
            <a:ext cx="556270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SvVis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Übertragungsprotokoll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13" y="0"/>
            <a:ext cx="556268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