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70" r:id="rId9"/>
    <p:sldId id="268" r:id="rId10"/>
    <p:sldId id="269" r:id="rId11"/>
    <p:sldId id="261" r:id="rId12"/>
    <p:sldId id="263" r:id="rId13"/>
    <p:sldId id="262" r:id="rId14"/>
    <p:sldId id="265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8BF"/>
    <a:srgbClr val="F2D6BD"/>
    <a:srgbClr val="D9D6BD"/>
    <a:srgbClr val="725449"/>
    <a:srgbClr val="735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4833-EFAD-41AC-A486-934E87D740D0}" type="datetimeFigureOut">
              <a:rPr lang="es-ES" smtClean="0"/>
              <a:pPr/>
              <a:t>19/06/2023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FD11-E03E-4A85-B09F-A909C73E64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4833-EFAD-41AC-A486-934E87D740D0}" type="datetimeFigureOut">
              <a:rPr lang="es-ES" smtClean="0"/>
              <a:pPr/>
              <a:t>19/06/2023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FD11-E03E-4A85-B09F-A909C73E64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4833-EFAD-41AC-A486-934E87D740D0}" type="datetimeFigureOut">
              <a:rPr lang="es-ES" smtClean="0"/>
              <a:pPr/>
              <a:t>19/06/2023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FD11-E03E-4A85-B09F-A909C73E64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4833-EFAD-41AC-A486-934E87D740D0}" type="datetimeFigureOut">
              <a:rPr lang="es-ES" smtClean="0"/>
              <a:pPr/>
              <a:t>19/06/2023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FD11-E03E-4A85-B09F-A909C73E64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4833-EFAD-41AC-A486-934E87D740D0}" type="datetimeFigureOut">
              <a:rPr lang="es-ES" smtClean="0"/>
              <a:pPr/>
              <a:t>19/06/2023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FD11-E03E-4A85-B09F-A909C73E64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4833-EFAD-41AC-A486-934E87D740D0}" type="datetimeFigureOut">
              <a:rPr lang="es-ES" smtClean="0"/>
              <a:pPr/>
              <a:t>19/06/2023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FD11-E03E-4A85-B09F-A909C73E64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4833-EFAD-41AC-A486-934E87D740D0}" type="datetimeFigureOut">
              <a:rPr lang="es-ES" smtClean="0"/>
              <a:pPr/>
              <a:t>19/06/2023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FD11-E03E-4A85-B09F-A909C73E64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4833-EFAD-41AC-A486-934E87D740D0}" type="datetimeFigureOut">
              <a:rPr lang="es-ES" smtClean="0"/>
              <a:pPr/>
              <a:t>19/06/2023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FD11-E03E-4A85-B09F-A909C73E64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4833-EFAD-41AC-A486-934E87D740D0}" type="datetimeFigureOut">
              <a:rPr lang="es-ES" smtClean="0"/>
              <a:pPr/>
              <a:t>19/06/2023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FD11-E03E-4A85-B09F-A909C73E64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4833-EFAD-41AC-A486-934E87D740D0}" type="datetimeFigureOut">
              <a:rPr lang="es-ES" smtClean="0"/>
              <a:pPr/>
              <a:t>19/06/2023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FD11-E03E-4A85-B09F-A909C73E64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4833-EFAD-41AC-A486-934E87D740D0}" type="datetimeFigureOut">
              <a:rPr lang="es-ES" smtClean="0"/>
              <a:pPr/>
              <a:t>19/06/2023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FD11-E03E-4A85-B09F-A909C73E64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5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54833-EFAD-41AC-A486-934E87D740D0}" type="datetimeFigureOut">
              <a:rPr lang="es-ES" smtClean="0"/>
              <a:pPr/>
              <a:t>19/06/2023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FD11-E03E-4A85-B09F-A909C73E64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012160" y="5934670"/>
            <a:ext cx="3131840" cy="923330"/>
          </a:xfrm>
          <a:prstGeom prst="rect">
            <a:avLst/>
          </a:prstGeom>
          <a:solidFill>
            <a:srgbClr val="F2D6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Mario Muñoz</a:t>
            </a:r>
          </a:p>
          <a:p>
            <a:pPr algn="ctr"/>
            <a:r>
              <a:rPr lang="es-ES" dirty="0"/>
              <a:t>Christian Ramos</a:t>
            </a:r>
          </a:p>
          <a:p>
            <a:pPr algn="ctr"/>
            <a:r>
              <a:rPr lang="es-ES" dirty="0"/>
              <a:t>Carlos Montequi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1619672" y="620688"/>
            <a:ext cx="6336704" cy="3528392"/>
          </a:xfrm>
          <a:prstGeom prst="roundRect">
            <a:avLst/>
          </a:prstGeom>
          <a:solidFill>
            <a:srgbClr val="F2D6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</a:rPr>
              <a:t>Proyecto de Programación</a:t>
            </a:r>
            <a:br>
              <a:rPr lang="es-ES" sz="5400" dirty="0">
                <a:solidFill>
                  <a:schemeClr val="tx1"/>
                </a:solidFill>
              </a:rPr>
            </a:br>
            <a:r>
              <a:rPr lang="es-ES" sz="5400" dirty="0">
                <a:solidFill>
                  <a:schemeClr val="tx1"/>
                </a:solidFill>
              </a:rPr>
              <a:t>Aplicación de Cafetería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851920" y="4293096"/>
            <a:ext cx="1781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3B8BF"/>
                </a:solidFill>
              </a:rPr>
              <a:t>1º de DAM-tarde</a:t>
            </a:r>
          </a:p>
          <a:p>
            <a:pPr algn="ctr"/>
            <a:r>
              <a:rPr lang="es-ES" dirty="0">
                <a:solidFill>
                  <a:srgbClr val="73B8BF"/>
                </a:solidFill>
              </a:rPr>
              <a:t>Curso 22/23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55629-03D6-4D16-6137-BCC11000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JOptionPane para pagar y hacer caja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080D958-A67B-8CDE-58AE-85389A228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9" t="949" r="1347"/>
          <a:stretch/>
        </p:blipFill>
        <p:spPr>
          <a:xfrm>
            <a:off x="6228185" y="1988839"/>
            <a:ext cx="2520279" cy="12962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C1A8C12-23ED-97D7-3F35-63D0A82B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43" y="1937784"/>
            <a:ext cx="3042168" cy="13473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B5DA80-1226-9163-4F03-12D88FE5D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400" y="4558294"/>
            <a:ext cx="3170195" cy="13778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315206-4538-15A7-6B1B-8F17947E8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085" y="4291341"/>
            <a:ext cx="2487384" cy="15424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18E58-78CB-F419-659C-9C91CDCFFB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650"/>
          <a:stretch/>
        </p:blipFill>
        <p:spPr>
          <a:xfrm>
            <a:off x="8715" y="1713144"/>
            <a:ext cx="2827524" cy="15719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36B6FCD-A24D-E9BF-A477-A529A3E0C8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05" t="3774" r="2516"/>
          <a:stretch/>
        </p:blipFill>
        <p:spPr>
          <a:xfrm>
            <a:off x="6228185" y="4365104"/>
            <a:ext cx="2487384" cy="18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0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73B8BF"/>
                </a:solidFill>
              </a:rPr>
              <a:t>Interfaz gráfica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3328" y="1484784"/>
            <a:ext cx="532204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153" y="1700808"/>
            <a:ext cx="459784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63282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01208"/>
            <a:ext cx="674117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836712"/>
            <a:ext cx="391277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4356650" cy="28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284984"/>
            <a:ext cx="4143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477482"/>
            <a:ext cx="9144000" cy="192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4745409" cy="329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0290" y="1412776"/>
            <a:ext cx="4688659" cy="326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762" y="4869160"/>
            <a:ext cx="893623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8FB6-4C49-0268-58D6-33AAA985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Commit Graph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20926D-8BC7-BAB4-32A5-A48E6747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38" y="1417638"/>
            <a:ext cx="7696924" cy="52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AE1A6D8-0AAF-3EA2-B47A-03B28615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0" y="117086"/>
            <a:ext cx="7020272" cy="29306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9677AA-BF5A-CED3-A942-2595626AA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182781"/>
            <a:ext cx="5398434" cy="45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941DC-0534-03D0-3B90-14DA0A66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AGRADECIMIENTOS	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BBA39-0473-3AD6-C501-68994F174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Rami por demostrar interés y predisposición en ayudarnos cuando teníamos alguna duda.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Andrea por su gran aportación artística en las imágenes para los botones, nos hubiera quedado mucho más feo.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6" name="Imagen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1CF0ED62-5788-8EEC-8719-CA4B6DFCC4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564904"/>
            <a:ext cx="2021210" cy="202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rgbClr val="73B8BF"/>
                </a:solidFill>
              </a:rPr>
              <a:t>Idea principal</a:t>
            </a:r>
          </a:p>
        </p:txBody>
      </p:sp>
      <p:sp>
        <p:nvSpPr>
          <p:cNvPr id="4" name="3 Redondear rectángulo de esquina diagonal"/>
          <p:cNvSpPr/>
          <p:nvPr/>
        </p:nvSpPr>
        <p:spPr>
          <a:xfrm>
            <a:off x="251520" y="1196752"/>
            <a:ext cx="8640960" cy="5256584"/>
          </a:xfrm>
          <a:prstGeom prst="round2DiagRect">
            <a:avLst/>
          </a:prstGeom>
          <a:solidFill>
            <a:srgbClr val="F2D6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Implementar una aplicación de cafetería que permita gestionar tickets con diferentes productos.</a:t>
            </a:r>
          </a:p>
          <a:p>
            <a:pPr>
              <a:buFont typeface="Arial" pitchFamily="34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Tener una serie de perfiles creados que den acceso a la caja para cobrar, devolver dinero o modificar el precio de los productos.</a:t>
            </a:r>
          </a:p>
          <a:p>
            <a:pPr>
              <a:buFont typeface="Arial" pitchFamily="34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Calcular el cambio devuelto en función de la cantidad pagada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solidFill>
                  <a:srgbClr val="73B8BF"/>
                </a:solidFill>
              </a:rPr>
              <a:t>Objetivos conseguidos</a:t>
            </a:r>
          </a:p>
        </p:txBody>
      </p:sp>
      <p:sp>
        <p:nvSpPr>
          <p:cNvPr id="4" name="3 Redondear rectángulo de esquina diagonal"/>
          <p:cNvSpPr/>
          <p:nvPr/>
        </p:nvSpPr>
        <p:spPr>
          <a:xfrm>
            <a:off x="611560" y="1916832"/>
            <a:ext cx="7848872" cy="4680520"/>
          </a:xfrm>
          <a:prstGeom prst="round2DiagRect">
            <a:avLst>
              <a:gd name="adj1" fmla="val 16109"/>
              <a:gd name="adj2" fmla="val 0"/>
            </a:avLst>
          </a:prstGeom>
          <a:solidFill>
            <a:srgbClr val="F2D6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Implementar una aplicación de </a:t>
            </a:r>
            <a:r>
              <a:rPr lang="es-ES" sz="2800" u="sng" dirty="0">
                <a:solidFill>
                  <a:schemeClr val="tx1"/>
                </a:solidFill>
              </a:rPr>
              <a:t>cafetería</a:t>
            </a:r>
            <a:r>
              <a:rPr lang="es-ES" sz="2800" dirty="0">
                <a:solidFill>
                  <a:schemeClr val="tx1"/>
                </a:solidFill>
              </a:rPr>
              <a:t> que permita gestionar tickets con diferentes </a:t>
            </a:r>
            <a:r>
              <a:rPr lang="es-ES" sz="2800">
                <a:solidFill>
                  <a:schemeClr val="tx1"/>
                </a:solidFill>
              </a:rPr>
              <a:t>productos.</a:t>
            </a:r>
          </a:p>
          <a:p>
            <a:endParaRPr lang="es-E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Acceso a la caja para cobrar</a:t>
            </a:r>
          </a:p>
          <a:p>
            <a:endParaRPr lang="es-ES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Calcular el cambio devuelto en función de la cantidad pagada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944FE867-0150-1727-8CA0-00736DBEEA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8" y="0"/>
            <a:ext cx="72547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73B8BF"/>
                </a:solidFill>
              </a:rPr>
              <a:t>Modelo de la base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432145-0F7D-A9D1-9314-A6A1B435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89" y="1412776"/>
            <a:ext cx="5244309" cy="5013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43C446-317F-6600-E519-2CBAD67B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19"/>
            <a:ext cx="9144000" cy="48053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2656" y="0"/>
            <a:ext cx="9011344" cy="1143000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rgbClr val="73B8BF"/>
                </a:solidFill>
              </a:rPr>
              <a:t>Lógica interna de la aplicación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3D8A05-499A-D20B-9214-722C65C60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"/>
          <a:stretch/>
        </p:blipFill>
        <p:spPr>
          <a:xfrm>
            <a:off x="1217948" y="1196752"/>
            <a:ext cx="6840760" cy="55053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4FB051-3091-006C-B913-841B63B2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99938"/>
            <a:ext cx="8280920" cy="64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Botón “pagar”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417026A-EA77-310A-2399-BCDBFA96A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00" y="1417638"/>
            <a:ext cx="8869800" cy="53859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160</Words>
  <Application>Microsoft Office PowerPoint</Application>
  <PresentationFormat>Presentación en pantalla (4:3)</PresentationFormat>
  <Paragraphs>32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Presentación de PowerPoint</vt:lpstr>
      <vt:lpstr>Idea principal</vt:lpstr>
      <vt:lpstr>Objetivos conseguidos</vt:lpstr>
      <vt:lpstr>Presentación de PowerPoint</vt:lpstr>
      <vt:lpstr>Modelo de la base de datos</vt:lpstr>
      <vt:lpstr>Presentación de PowerPoint</vt:lpstr>
      <vt:lpstr>Lógica interna de la aplicación</vt:lpstr>
      <vt:lpstr>Presentación de PowerPoint</vt:lpstr>
      <vt:lpstr>Botón “pagar”</vt:lpstr>
      <vt:lpstr>JOptionPane para pagar y hacer caja</vt:lpstr>
      <vt:lpstr>Interfaz gráfica</vt:lpstr>
      <vt:lpstr>Presentación de PowerPoint</vt:lpstr>
      <vt:lpstr>Presentación de PowerPoint</vt:lpstr>
      <vt:lpstr>Presentación de PowerPoint</vt:lpstr>
      <vt:lpstr>Commit Graph</vt:lpstr>
      <vt:lpstr>Presentación de PowerPoint</vt:lpstr>
      <vt:lpstr>AGRADECIMIENTOS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</dc:creator>
  <cp:lastModifiedBy>Mario Muñoz Pequeño</cp:lastModifiedBy>
  <cp:revision>19</cp:revision>
  <dcterms:created xsi:type="dcterms:W3CDTF">2023-06-16T17:16:42Z</dcterms:created>
  <dcterms:modified xsi:type="dcterms:W3CDTF">2023-06-19T10:50:43Z</dcterms:modified>
</cp:coreProperties>
</file>