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2DF7-2A2C-433C-83A9-BB2E0FAEB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4FFE9-EA0C-45DB-BE09-DA7F00F46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C3965-2116-4EAC-8BE1-46B4AE8E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C3A9C-B43F-4B7D-9F73-E235C0DC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E82F-CE34-463A-B17E-43C7B6A2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36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A9A8-1BA9-4D69-B822-570D07CE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9694A-0AD3-4727-903D-B3CDC4BCA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6BE6-817C-462B-BE92-5ED07F6F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F070-CCB6-41C1-8FC3-359DDBC5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66ED-C988-41FC-B249-5CCBCC7E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87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96D71-9308-40C7-AD41-EB599ABF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EFE33-B330-40D7-BABC-DC39FA1E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33F0-A374-48DF-82A7-37B1468E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11D6-7FC8-444E-BA2B-7D89967B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4C3A-D26A-4C14-8359-6B5D144F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20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EDD-1F6F-4151-8CD1-5828E46A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FF9F-2395-4957-AC1B-28204ABE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F64E-30D6-40C6-BC36-85EA31C7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6457-31F5-4034-9A36-CFBBEACF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138A-3B7B-4513-ADE3-97E41C8D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42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BDCA-D805-4E09-AF57-E5E6F90F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BA36-50E8-426B-94EB-C62C9EBA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1FC5C-B897-42B3-B6B6-95B67F5F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0E1DC-EB1C-4244-A207-992921AB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E5A7-121E-4440-940B-B5305D4D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07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38EA-FCA5-4365-A01F-1D8505F5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02C5-4290-4B4E-ACCD-1D7FD1835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56074-25BF-4AE6-86DF-D0162EAC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EDF65-E615-408F-8159-C42E89DE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FC0F2-F46D-4390-9588-581DF2E2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22FD-CCCD-4A58-ABE0-E914697B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0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6EFA-E3F3-4249-8B0C-72FA1898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E30E5-6BA9-4F87-8811-E44013568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13C67-6A38-4485-9338-D702AED3B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6AB6D-AD99-495D-BAB4-0340F01DC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683BF-6887-4F27-8A52-A23BB000E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6B2E1-8860-4105-88FA-ED11C1D7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1ED1A-32E0-499F-9B6F-FFCD6A24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DF72F-BDA5-4BD3-808A-F3E37E7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8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A550-D685-42A0-B4DE-ABBA44E7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AC2B7-2619-4692-A693-29C3F7BD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D64B9-52CB-4A47-90F4-330531F2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FAC40-3234-441D-A0AA-DEADFB41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3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40BE0-867B-4269-8ABD-EDBFA85B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1A33C-2A19-4DA1-A668-4A2D277F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16D18-ACC0-46F8-BC8E-2A4E1D39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38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D2A2-3254-4B91-A5F9-94D15138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724F-A1E6-4A30-BEF7-374AD542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D7CC1-6CE4-47BB-80E2-3CB26B955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CA2DA-3829-419B-9211-D2B366FF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D5C3F-F16F-481D-9C36-C971593E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2363-3A72-4D2D-B09B-F9FF0EBC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46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FA37-EC79-4207-8F72-EA12085A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80176-8E78-41D9-B69F-E00E28E82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BE24A-2176-4E3C-B009-5FB3C663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4E047-2860-40DA-BF05-6954CB7C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68484-7C14-4EBA-B3EB-E06AA790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E2DEA-6D64-4FFF-B67A-809EC2FE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44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45B2A-71A7-4E1A-B43D-BEC2C049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5E4DC-6A2F-4DEF-B078-BEA6D584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1FF7-45AC-4B8E-A0C9-68B46C4CE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F06C-8729-44BF-97C3-D3FCB968D4DB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C637-5158-4F44-A7A6-72E50E9F4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11C64-7D27-4650-9A35-2EAC0C8E1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A3DE-73CF-4694-8395-DC111B6506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20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DF189381-BEFF-40BD-9234-60D517627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33" y="0"/>
            <a:ext cx="36045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6CE78-B005-481B-8DF3-27399A3687F2}"/>
              </a:ext>
            </a:extLst>
          </p:cNvPr>
          <p:cNvSpPr txBox="1"/>
          <p:nvPr/>
        </p:nvSpPr>
        <p:spPr>
          <a:xfrm>
            <a:off x="4581525" y="476250"/>
            <a:ext cx="52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Centrar el contenido del sitio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FE1B3-E20A-4635-8297-82E585CCFDFB}"/>
              </a:ext>
            </a:extLst>
          </p:cNvPr>
          <p:cNvSpPr txBox="1"/>
          <p:nvPr/>
        </p:nvSpPr>
        <p:spPr>
          <a:xfrm>
            <a:off x="4581525" y="1964917"/>
            <a:ext cx="5238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composición de los kits esta diferente a la imagen que ya vienen juntos. Se niveló la altura de Kit Emprende. Dentro del PSD se encuentran en Smart </a:t>
            </a:r>
            <a:r>
              <a:rPr lang="es-MX" dirty="0" err="1"/>
              <a:t>Object</a:t>
            </a:r>
            <a:r>
              <a:rPr lang="es-MX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BCA26-7AF7-4D92-AE36-3705D78AD332}"/>
              </a:ext>
            </a:extLst>
          </p:cNvPr>
          <p:cNvSpPr txBox="1"/>
          <p:nvPr/>
        </p:nvSpPr>
        <p:spPr>
          <a:xfrm>
            <a:off x="4581525" y="1082084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Quitar el efecto Parallax del fondo, que sean fijos para cada sección. Serían 2 fondos.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795552-885E-43B6-8351-68FE2DC18E12}"/>
              </a:ext>
            </a:extLst>
          </p:cNvPr>
          <p:cNvSpPr/>
          <p:nvPr/>
        </p:nvSpPr>
        <p:spPr>
          <a:xfrm>
            <a:off x="124287" y="0"/>
            <a:ext cx="3888420" cy="3551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59F659-2378-4702-9E18-915CA62836C3}"/>
              </a:ext>
            </a:extLst>
          </p:cNvPr>
          <p:cNvSpPr/>
          <p:nvPr/>
        </p:nvSpPr>
        <p:spPr>
          <a:xfrm>
            <a:off x="113189" y="3781887"/>
            <a:ext cx="3888420" cy="2814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F78A10-3CB4-4E20-9E75-7AB69F7ACA9A}"/>
              </a:ext>
            </a:extLst>
          </p:cNvPr>
          <p:cNvCxnSpPr>
            <a:stCxn id="8" idx="1"/>
            <a:endCxn id="21" idx="3"/>
          </p:cNvCxnSpPr>
          <p:nvPr/>
        </p:nvCxnSpPr>
        <p:spPr>
          <a:xfrm flipH="1">
            <a:off x="4012707" y="1405250"/>
            <a:ext cx="568818" cy="3702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B66A9D-E956-43F7-8CD7-EAA2EAFF969D}"/>
              </a:ext>
            </a:extLst>
          </p:cNvPr>
          <p:cNvCxnSpPr>
            <a:stCxn id="8" idx="1"/>
            <a:endCxn id="22" idx="3"/>
          </p:cNvCxnSpPr>
          <p:nvPr/>
        </p:nvCxnSpPr>
        <p:spPr>
          <a:xfrm flipH="1">
            <a:off x="4001609" y="1405250"/>
            <a:ext cx="579916" cy="37837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384A54-D1EA-478A-A6BB-3611073A5247}"/>
              </a:ext>
            </a:extLst>
          </p:cNvPr>
          <p:cNvCxnSpPr>
            <a:stCxn id="7" idx="1"/>
          </p:cNvCxnSpPr>
          <p:nvPr/>
        </p:nvCxnSpPr>
        <p:spPr>
          <a:xfrm flipH="1">
            <a:off x="2068497" y="2565082"/>
            <a:ext cx="2513028" cy="73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E88B75-878D-4163-B2C2-C1CB902174A6}"/>
              </a:ext>
            </a:extLst>
          </p:cNvPr>
          <p:cNvSpPr txBox="1"/>
          <p:nvPr/>
        </p:nvSpPr>
        <p:spPr>
          <a:xfrm>
            <a:off x="4581525" y="3560877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Agrandar y centrar el formulario. Utilizar el formato de Gen Y para los títulos de cada campo.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DE10DC-3269-48C8-881E-A5C6B85ACAF2}"/>
              </a:ext>
            </a:extLst>
          </p:cNvPr>
          <p:cNvCxnSpPr>
            <a:stCxn id="29" idx="1"/>
          </p:cNvCxnSpPr>
          <p:nvPr/>
        </p:nvCxnSpPr>
        <p:spPr>
          <a:xfrm flipH="1">
            <a:off x="2068497" y="3884043"/>
            <a:ext cx="2513028" cy="103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C14385C-197B-48CD-AACF-887B52FB33AE}"/>
              </a:ext>
            </a:extLst>
          </p:cNvPr>
          <p:cNvSpPr txBox="1"/>
          <p:nvPr/>
        </p:nvSpPr>
        <p:spPr>
          <a:xfrm>
            <a:off x="4581525" y="4515739"/>
            <a:ext cx="52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Boton</a:t>
            </a:r>
            <a:r>
              <a:rPr lang="es-MX" dirty="0"/>
              <a:t> alargado, texto chico.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D54FBE-45DF-4823-A508-8804194E3CB6}"/>
              </a:ext>
            </a:extLst>
          </p:cNvPr>
          <p:cNvCxnSpPr>
            <a:stCxn id="32" idx="1"/>
          </p:cNvCxnSpPr>
          <p:nvPr/>
        </p:nvCxnSpPr>
        <p:spPr>
          <a:xfrm flipH="1">
            <a:off x="2556769" y="4700405"/>
            <a:ext cx="2024756" cy="158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1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Vidal, Daniel</dc:creator>
  <cp:lastModifiedBy>Vidal, Daniel</cp:lastModifiedBy>
  <cp:revision>1</cp:revision>
  <dcterms:created xsi:type="dcterms:W3CDTF">2022-01-10T18:59:12Z</dcterms:created>
  <dcterms:modified xsi:type="dcterms:W3CDTF">2022-01-10T19:19:18Z</dcterms:modified>
</cp:coreProperties>
</file>