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6D081-939C-4348-87D4-704427CACE2A}" v="99" dt="2024-03-11T14:20:4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4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22:24.7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3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36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3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4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4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24575,'12'3'0,"1"-1"0,-1 0 0,0-1 0,1-1 0,-1 1 0,19-4 0,-30 3 0,0 0 0,0-1 0,0 1 0,0 0 0,-1-1 0,1 1 0,0-1 0,0 1 0,0-1 0,-1 1 0,1-1 0,0 1 0,-1-1 0,1 0 0,0 0 0,-1 1 0,1-1 0,-1 0 0,1 0 0,-1 0 0,1 1 0,-1-1 0,0 0 0,1-2 0,-1 3 0,0-1 0,1 1 0,-1-1 0,0 1 0,0-1 0,0 0 0,0 1 0,0-1 0,0 1 0,0-1 0,0 0 0,0 1 0,0-1 0,0 1 0,-1-1 0,1 1 0,0-1 0,0 1 0,-1-1 0,1 1 0,0-1 0,0 1 0,-1-1 0,1 1 0,-1-1 0,1 1 0,0-1 0,-1 1 0,1 0 0,-1-1 0,1 1 0,-1 0 0,1-1 0,-1 1 0,1 0 0,-1 0 0,1-1 0,-1 1 0,-1 0 0,-26-9 234,25 8-314,0 0 0,1-1 0,-1 1 0,0 1 0,0-1 0,0 0 0,1 1 0,-1-1 0,0 1 0,0 0 0,0 0 0,0 0 1,0 0-1,0 0 0,0 1 0,0 0 0,0-1 0,1 1 0,-6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51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53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55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5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59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23:31.3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 45 24575,'0'-2'0,"2"1"0,-1-1 0,0 1 0,0-1 0,0 1 0,1-1 0,-1 1 0,1 0 0,-1 0 0,1 0 0,-1 0 0,1 0 0,2-1 0,10-8 0,2-5 0,-11 17 0,-4 11 0,-1-12 0,-1 1 0,1-1 0,-1 0 0,1 0 0,-1 0 0,0 0 0,0 0 0,1 0 0,-1 0 0,0 0 0,0 0 0,0 0 0,0 0 0,0 0 0,0-1 0,0 1 0,0 0 0,-1-1 0,1 1 0,0-1 0,0 1 0,-1-1 0,1 0 0,0 1 0,0-1 0,-1 0 0,-1 0 0,-1 1 0,0-1 0,0 0 0,0 0 0,0 0 0,0 0 0,0 0 0,0-1 0,-5-1 0,9 2 0,-1 0 0,1 0 0,-1 0 0,1 0 0,0 0 0,-1 0 0,1 0 0,0-1 0,0 1 0,-1 0 0,1 0 0,0 0 0,-1 0 0,1-1 0,0 1 0,0 0 0,-1 0 0,1-1 0,0 1 0,0 0 0,-1 0 0,1-1 0,0 1 0,0 0 0,0-1 0,0 1 0,-1 0 0,1-1 0,0 1 0,0 0 0,0-1 0,0 0 0,8-3 0,-7 4 0,0 0 0,-1 0 0,1 0 0,-1 0 0,1 0 0,-1 0 0,1 0 0,-1 0 0,1 0 0,-1 0 0,1 1 0,0-1 0,-1 0 0,1 0 0,-1 1 0,0-1 0,1 0 0,-1 1 0,1-1 0,-1 0 0,1 1 0,-1-1 0,0 1 0,1-1 0,-1 1 0,0-1 0,1 1 0,-1-1 0,0 1 0,0-1 0,0 1 0,1-1 0,-1 1 0,0-1 0,0 1 0,0-1 0,0 1 0,0-1 0,0 1 0,0 0 0,0-1 0,0 1 0,0-1 0,0 1 0,0-1 0,-1 1 0,1-1 0,0 1 0,0-1 0,0 1 0,-1-1 0,0 2 0,1-2-31,0 1 0,-1 0 0,1 0 0,0-1 0,-1 1 0,1 0 0,-1-1 0,1 1 0,-1 0 0,1-1 0,-1 1 0,1-1 0,-1 1 0,0-1 0,1 1 0,-1-1 0,0 1 0,1-1 0,-1 0 0,0 1 0,1-1 0,-1 0 0,0 0 0,0 1-1,0-1 1,1 0 0,-1 0 0,0 0 0,0 0 0,0 0 0,1 0 0,-1 0 0,0 0 0,0-1 0,1 1 0,-1 0 0,0 0 0,0-1 0,1 1 0,-1 0 0,0-1 0,0 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0:0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22:24.7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23:31.3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 45 24575,'0'-2'0,"2"1"0,-1-1 0,0 1 0,0-1 0,0 1 0,1-1 0,-1 1 0,1 0 0,-1 0 0,1 0 0,-1 0 0,1 0 0,2-1 0,10-8 0,2-5 0,-11 17 0,-4 11 0,-1-12 0,-1 1 0,1-1 0,-1 0 0,1 0 0,-1 0 0,0 0 0,0 0 0,1 0 0,-1 0 0,0 0 0,0 0 0,0 0 0,0 0 0,0 0 0,0-1 0,0 1 0,0 0 0,-1-1 0,1 1 0,0-1 0,0 1 0,-1-1 0,1 0 0,0 1 0,0-1 0,-1 0 0,-1 0 0,-1 1 0,0-1 0,0 0 0,0 0 0,0 0 0,0 0 0,0 0 0,0-1 0,-5-1 0,9 2 0,-1 0 0,1 0 0,-1 0 0,1 0 0,0 0 0,-1 0 0,1 0 0,0-1 0,0 1 0,-1 0 0,1 0 0,0 0 0,-1 0 0,1-1 0,0 1 0,0 0 0,-1 0 0,1-1 0,0 1 0,0 0 0,-1 0 0,1-1 0,0 1 0,0 0 0,0-1 0,0 1 0,-1 0 0,1-1 0,0 1 0,0 0 0,0-1 0,0 0 0,8-3 0,-7 4 0,0 0 0,-1 0 0,1 0 0,-1 0 0,1 0 0,-1 0 0,1 0 0,-1 0 0,1 0 0,-1 0 0,1 1 0,0-1 0,-1 0 0,1 0 0,-1 1 0,0-1 0,1 0 0,-1 1 0,1-1 0,-1 0 0,1 1 0,-1-1 0,0 1 0,1-1 0,-1 1 0,0-1 0,1 1 0,-1-1 0,0 1 0,0-1 0,0 1 0,1-1 0,-1 1 0,0-1 0,0 1 0,0-1 0,0 1 0,0-1 0,0 1 0,0 0 0,0-1 0,0 1 0,0-1 0,0 1 0,0-1 0,-1 1 0,1-1 0,0 1 0,0-1 0,0 1 0,-1-1 0,0 2 0,1-2-31,0 1 0,-1 0 0,1 0 0,0-1 0,-1 1 0,1 0 0,-1-1 0,1 1 0,-1 0 0,1-1 0,-1 1 0,1-1 0,-1 1 0,0-1 0,1 1 0,-1-1 0,0 1 0,1-1 0,-1 0 0,0 1 0,1-1 0,-1 0 0,0 0 0,0 1-1,0-1 1,1 0 0,-1 0 0,0 0 0,0 0 0,0 0 0,1 0 0,-1 0 0,0 0 0,0-1 0,1 1 0,-1 0 0,0 0 0,0-1 0,1 1 0,-1 0 0,0-1 0,0 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31:31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31:32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53:38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53:39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53:4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53:40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53:4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31:31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3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5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6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18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2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2:04:24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5:43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1:31:32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5:44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5:45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5:50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24575,'2'15'0,"4"-11"0,13-15 0,-18 10 0,1 0 0,-1 0 0,0 0 0,1 1 0,-1-1 0,0 0 0,1 0 0,-1 1 0,1-1 0,2 0 0,-3 1 0,-1 1 0,1-1 0,-1 0 0,1 1 0,-1-1 0,1 0 0,-1 1 0,1-1 0,-1 1 0,0-1 0,1 1 0,-1-1 0,0 1 0,1-1 0,-1 1 0,0-1 0,0 1 0,0-1 0,1 1 0,-1 0 0,0-1 0,0 1 0,0-1 0,0 1 0,0 1 0,1 19 0,-1-15 0,0-5-35,0 0 0,0 0 0,1 1 0,-1-1 0,0 0 0,1 0 0,-1 0 0,0 0 0,1 0 0,0 0 0,-1 0 0,1 0 0,-1 0 0,1 0 0,0-1 0,0 1 0,-1 0 0,1 0 0,0 0 0,0-1 0,0 1 0,0-1 0,0 1 0,0-1 0,0 1 0,0-1 0,0 1 0,0-1 0,0 0 0,0 1 0,0-1 0,1 0 0,-1 0 0,0 0 0,0 0 0,0 0 0,0 0 0,2-1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5:55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04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22 24575,'-1'12'0,"-1"0"0,0 0 0,-6 15 0,7-27 0,0-7 0,5-13 0,-1 14 0,0 1 0,1 0 0,-1 0 0,1 1 0,0-1 0,8-6 0,-10 9 0,0 1 0,1-1 0,-1 0 0,1 1 0,0-1 0,-1 1 0,1 0 0,0 0 0,0 0 0,-1 0 0,1 1 0,0-1 0,0 1 0,0 0 0,5-1 0,-7 2 0,0-1 0,-1 0 0,1 0 0,-1 0 0,1 0 0,0 1 0,-1-1 0,1 0 0,-1 1 0,1-1 0,0 0 0,-1 1 0,1-1 0,-1 1 0,0-1 0,1 1 0,-1-1 0,1 1 0,-1-1 0,0 1 0,1-1 0,-1 1 0,0 0 0,1-1 0,-1 1 0,0 0 0,0-1 0,0 1 0,0 0 0,0-1 0,0 1 0,1 0 0,-2-1 0,1 1 0,0-1 0,0 1 0,0 0 0,0-1 0,0 1 0,0 0 0,-1-1 0,1 1 0,0 0 0,-1 0 0,0 2 0,0 0 0,0-1 0,0 1 0,-1-1 0,1 1 0,0-1 0,-1 0 0,0 1 0,-2 2 0,-11 4-1365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08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09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11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31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34 24575,'1'18'0,"0"-14"0,-1 1 0,1 0 0,-1 0 0,0-1 0,-1 1 0,1 0 0,-1 0 0,-2 6 0,3-11 0,0 0 0,0 0 0,0 1 0,0-1 0,-1 0 0,1 0 0,0 1 0,0-1 0,0 0 0,-1 0 0,1 0 0,0 1 0,0-1 0,-1 0 0,1 0 0,0 0 0,0 0 0,-1 0 0,1 1 0,0-1 0,-1 0 0,1 0 0,0 0 0,0 0 0,-1 0 0,1 0 0,0 0 0,-1 0 0,1 0 0,0 0 0,-1 0 0,1 0 0,0 0 0,-1-1 0,-11-7 0,-6-14 0,18 22 0,-1-1 0,1 1 0,0 0 0,-1-1 0,1 1 0,0-1 0,-1 1 0,1-1 0,0 1 0,0-1 0,-1 1 0,1-1 0,0 1 0,0-1 0,0 0 0,0 1 0,0-1 0,0 1 0,0-1 0,0 1 0,0-1 0,0 1 0,0-1 0,0 0 0,0 0 0,12 7 0,-10-5 0,0 0 0,-1 0 0,1 0 0,0 0 0,0 0 0,0-1 0,0 1 0,0 0 0,0-1 0,3 1 0,1-3 0,0 1 0,0-2 0,0 1 0,0 0 0,-1-1 0,1 0 0,-1-1 0,0 1 0,0-1 0,0 0 0,0 0 0,-1-1 0,0 1 0,0-1 0,0 0 0,5-8 0,-4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34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2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21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24575,'2'-24'0,"-1"22"0,1 1 0,-1-1 0,1 0 0,0 1 0,-1-1 0,1 1 0,0-1 0,0 1 0,0 0 0,0 0 0,0 0 0,0 0 0,0 0 0,1 0 0,-1 1 0,0-1 0,4 0 0,40-5 0,15-1-1365,-53 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23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24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16:39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2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66 24575,'-3'0'0,"0"0"0,-1-1 0,1 0 0,-1 0 0,1 0 0,0 0 0,-1 0 0,1-1 0,0 1 0,0-1 0,0 0 0,0 0 0,1 0 0,-1 0 0,0-1 0,1 1 0,0-1 0,-3-2 0,2 1 0,0 1 0,-1-1 0,0 1 0,1 0 0,-1 0 0,0 1 0,-1-1 0,-4-2 0,-10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30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14:09:31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999BE-C43E-5ACD-6107-E671981A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C63F4-E155-103B-D046-E04DF0DA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183AE-8DAC-A587-8675-70024F26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5C239-8B71-988B-31CC-EFE27B9F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1972E-556C-1D35-8F37-15C5B6C4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8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56622-A7DD-3EBA-3538-4AD1E33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08FAA6-4D49-A106-53AB-F2415499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72AEF-6A58-7567-308F-0706EA2E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F64CC-1931-4A7A-9928-A8474510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E441E-190A-B3C2-DB97-4E94ECC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7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4666C-32E5-9AE0-01F2-B1F5EA40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7C491-C05A-109E-8D37-CE82FDF6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7F8FF-843E-1AB4-21D8-B24D5A7A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10372-C393-464C-3C76-29322BEB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7A7DE-C5D7-1A40-8301-F925374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1F9FC-FDA7-2400-1A8F-005DD41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8D4F1-BE4E-D12E-BE97-2BF214CC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37E66-796E-6034-D0AA-A959C75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E613A-79E9-8C71-F983-943035CE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9C1EE-8C00-38FE-4DF0-4817480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4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E7AA3-AAEC-D95B-70CB-B73EB013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05C5C-CEDE-C8F6-6AAF-8507026F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02C88-F672-3D80-C8A2-1315AA73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54628-F4AA-9A75-643A-1EBE89B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65749-C260-AB0B-D50E-A93930A4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6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B97C2-89C1-29B0-FD56-214E2E9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403A-5CF1-F174-1812-A1B11CEE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0ED12-D301-4857-6CC5-B6D4E704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02EBD-93FD-D287-0DAB-753F2168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C9B57-35EA-592F-3A1A-9AC4239F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C2346-5BF8-84FB-BF2E-F737E6AB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8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8522-D623-34CD-8138-53009A9B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246AB-0085-AA5B-5F80-FFAC225A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ACEF9C-0063-13D8-825B-F76C9B81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5A65-532A-DB6E-DE4C-97B2DF3A0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BE5A47-B25E-E67E-2B13-DAB25C4B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AEFE9B-518F-9100-99F1-976233EA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618EEB-28E9-4ED9-7EE7-161B290E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7D285E-26AD-F654-DCF4-0BE2ABE7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C52D8-C0C5-AD88-3AEF-6BD811B9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9C7B4-7C9D-AE14-E541-C434EF66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9FBAD-56A3-569E-205E-E51D0AC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A77082-17B2-D9D5-2A3A-D0ADB508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5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D57C14-7612-3DB0-F766-9E5197C2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91045F-F37B-51C6-AF18-7EBFA5A8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22F43-F29D-1244-6420-12FBE15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78CA-3C99-F372-D880-82E7E8FF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98339-74B8-2C57-285D-CEE51DCF4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A9A682-81A3-DF1F-178E-E9EB4605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17BCFF-EEF1-195E-C479-1D9AD87D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65C52C-BCCE-2399-A11C-1D207F78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6CFE4-B800-AA94-CB3E-35A95C24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E1EFE-4922-27D4-3E56-831ACCD3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A6C053-546A-F065-260A-5337F223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E0E6A-3C5D-79AB-82E3-52436A55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FEF22-5889-6C3D-F094-07869A9E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323CA-719E-34D3-41AF-F69E2D3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B8F7DB-96DB-EC0E-2FFF-0FEF4808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25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9A7BD1-9751-11CD-7EBA-35FF25E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62F21-6721-6B45-6205-15A3EAD3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147AF-5D9D-CDC0-A5CA-1DC67339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D0194-EE5A-4F0C-82AE-BBFDADDCB9A7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736CE-4D10-6BA2-E3EE-1AF453F57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B6B8A-2324-E043-E92D-D16B6768D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1BA2F-CAB1-4BB3-80B0-CA24A2656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65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10" Type="http://schemas.openxmlformats.org/officeDocument/2006/relationships/image" Target="../media/image6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customXml" Target="../ink/ink31.xml"/><Relationship Id="rId26" Type="http://schemas.openxmlformats.org/officeDocument/2006/relationships/customXml" Target="../ink/ink39.xml"/><Relationship Id="rId39" Type="http://schemas.openxmlformats.org/officeDocument/2006/relationships/customXml" Target="../ink/ink49.xml"/><Relationship Id="rId21" Type="http://schemas.openxmlformats.org/officeDocument/2006/relationships/customXml" Target="../ink/ink34.xml"/><Relationship Id="rId34" Type="http://schemas.openxmlformats.org/officeDocument/2006/relationships/customXml" Target="../ink/ink45.xml"/><Relationship Id="rId42" Type="http://schemas.openxmlformats.org/officeDocument/2006/relationships/customXml" Target="../ink/ink5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20" Type="http://schemas.openxmlformats.org/officeDocument/2006/relationships/customXml" Target="../ink/ink33.xml"/><Relationship Id="rId29" Type="http://schemas.openxmlformats.org/officeDocument/2006/relationships/customXml" Target="../ink/ink42.xml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customXml" Target="../ink/ink24.xml"/><Relationship Id="rId24" Type="http://schemas.openxmlformats.org/officeDocument/2006/relationships/customXml" Target="../ink/ink37.xml"/><Relationship Id="rId32" Type="http://schemas.openxmlformats.org/officeDocument/2006/relationships/customXml" Target="../ink/ink44.xml"/><Relationship Id="rId37" Type="http://schemas.openxmlformats.org/officeDocument/2006/relationships/customXml" Target="../ink/ink48.xml"/><Relationship Id="rId40" Type="http://schemas.openxmlformats.org/officeDocument/2006/relationships/customXml" Target="../ink/ink50.xml"/><Relationship Id="rId5" Type="http://schemas.openxmlformats.org/officeDocument/2006/relationships/customXml" Target="../ink/ink22.xml"/><Relationship Id="rId15" Type="http://schemas.openxmlformats.org/officeDocument/2006/relationships/customXml" Target="../ink/ink28.xml"/><Relationship Id="rId23" Type="http://schemas.openxmlformats.org/officeDocument/2006/relationships/customXml" Target="../ink/ink36.xml"/><Relationship Id="rId28" Type="http://schemas.openxmlformats.org/officeDocument/2006/relationships/customXml" Target="../ink/ink41.xml"/><Relationship Id="rId36" Type="http://schemas.openxmlformats.org/officeDocument/2006/relationships/customXml" Target="../ink/ink47.xml"/><Relationship Id="rId10" Type="http://schemas.openxmlformats.org/officeDocument/2006/relationships/image" Target="../media/image6.png"/><Relationship Id="rId19" Type="http://schemas.openxmlformats.org/officeDocument/2006/relationships/customXml" Target="../ink/ink32.xml"/><Relationship Id="rId31" Type="http://schemas.openxmlformats.org/officeDocument/2006/relationships/customXml" Target="../ink/ink43.xml"/><Relationship Id="rId44" Type="http://schemas.openxmlformats.org/officeDocument/2006/relationships/customXml" Target="../ink/ink53.xml"/><Relationship Id="rId4" Type="http://schemas.openxmlformats.org/officeDocument/2006/relationships/image" Target="../media/image2.png"/><Relationship Id="rId9" Type="http://schemas.openxmlformats.org/officeDocument/2006/relationships/customXml" Target="../ink/ink23.xml"/><Relationship Id="rId14" Type="http://schemas.openxmlformats.org/officeDocument/2006/relationships/customXml" Target="../ink/ink27.xml"/><Relationship Id="rId22" Type="http://schemas.openxmlformats.org/officeDocument/2006/relationships/customXml" Target="../ink/ink35.xml"/><Relationship Id="rId27" Type="http://schemas.openxmlformats.org/officeDocument/2006/relationships/customXml" Target="../ink/ink40.xml"/><Relationship Id="rId30" Type="http://schemas.openxmlformats.org/officeDocument/2006/relationships/image" Target="../media/image10.png"/><Relationship Id="rId35" Type="http://schemas.openxmlformats.org/officeDocument/2006/relationships/customXml" Target="../ink/ink46.xml"/><Relationship Id="rId43" Type="http://schemas.openxmlformats.org/officeDocument/2006/relationships/customXml" Target="../ink/ink52.xml"/><Relationship Id="rId8" Type="http://schemas.openxmlformats.org/officeDocument/2006/relationships/image" Target="../media/image5.svg"/><Relationship Id="rId3" Type="http://schemas.openxmlformats.org/officeDocument/2006/relationships/customXml" Target="../ink/ink21.xml"/><Relationship Id="rId12" Type="http://schemas.openxmlformats.org/officeDocument/2006/relationships/customXml" Target="../ink/ink25.xml"/><Relationship Id="rId17" Type="http://schemas.openxmlformats.org/officeDocument/2006/relationships/customXml" Target="../ink/ink30.xml"/><Relationship Id="rId25" Type="http://schemas.openxmlformats.org/officeDocument/2006/relationships/customXml" Target="../ink/ink38.xml"/><Relationship Id="rId33" Type="http://schemas.openxmlformats.org/officeDocument/2006/relationships/image" Target="../media/image11.png"/><Relationship Id="rId3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6AEA-69A9-4F27-A3BC-1529033E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: esquinas redondeadas 166">
            <a:extLst>
              <a:ext uri="{FF2B5EF4-FFF2-40B4-BE49-F238E27FC236}">
                <a16:creationId xmlns:a16="http://schemas.microsoft.com/office/drawing/2014/main" id="{13B1B459-9E80-853C-2F9D-7C96B5EB2001}"/>
              </a:ext>
            </a:extLst>
          </p:cNvPr>
          <p:cNvSpPr/>
          <p:nvPr/>
        </p:nvSpPr>
        <p:spPr>
          <a:xfrm>
            <a:off x="1344845" y="1315282"/>
            <a:ext cx="9277228" cy="33127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B8EDD999-9193-16A6-875E-F65C6791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" y="2701233"/>
            <a:ext cx="428265" cy="844465"/>
          </a:xfrm>
          <a:prstGeom prst="rect">
            <a:avLst/>
          </a:prstGeom>
        </p:spPr>
      </p:pic>
      <p:sp>
        <p:nvSpPr>
          <p:cNvPr id="91" name="Elipse 90">
            <a:extLst>
              <a:ext uri="{FF2B5EF4-FFF2-40B4-BE49-F238E27FC236}">
                <a16:creationId xmlns:a16="http://schemas.microsoft.com/office/drawing/2014/main" id="{F402A6A1-2136-E022-5B3E-6ED476E934BE}"/>
              </a:ext>
            </a:extLst>
          </p:cNvPr>
          <p:cNvSpPr/>
          <p:nvPr/>
        </p:nvSpPr>
        <p:spPr>
          <a:xfrm>
            <a:off x="1569928" y="2813912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Realizar Cálculo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32ECC383-34EC-2525-1101-C6612EEDDE14}"/>
              </a:ext>
            </a:extLst>
          </p:cNvPr>
          <p:cNvSpPr/>
          <p:nvPr/>
        </p:nvSpPr>
        <p:spPr>
          <a:xfrm>
            <a:off x="3699933" y="2021174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Tasa Metabólica Basal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AF1BF54-0CFD-6369-B773-3E2BD98D11E3}"/>
              </a:ext>
            </a:extLst>
          </p:cNvPr>
          <p:cNvSpPr/>
          <p:nvPr/>
        </p:nvSpPr>
        <p:spPr>
          <a:xfrm>
            <a:off x="9176156" y="2949364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Introducir Parámetros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C9816FB3-8114-61EE-101E-F1E3B595BB22}"/>
              </a:ext>
            </a:extLst>
          </p:cNvPr>
          <p:cNvCxnSpPr>
            <a:stCxn id="75" idx="3"/>
            <a:endCxn id="91" idx="2"/>
          </p:cNvCxnSpPr>
          <p:nvPr/>
        </p:nvCxnSpPr>
        <p:spPr>
          <a:xfrm>
            <a:off x="779720" y="3123466"/>
            <a:ext cx="790208" cy="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65329C2A-B598-3D82-3560-8FD1ABF1FFB7}"/>
                  </a:ext>
                </a:extLst>
              </p14:cNvPr>
              <p14:cNvContentPartPr/>
              <p14:nvPr/>
            </p14:nvContentPartPr>
            <p14:xfrm rot="20035854">
              <a:off x="2806740" y="2892410"/>
              <a:ext cx="360" cy="36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65329C2A-B598-3D82-3560-8FD1ABF1F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0035854">
                <a:off x="2800620" y="28862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CC7F42FB-6552-57D7-325C-F5C778C83A5A}"/>
                  </a:ext>
                </a:extLst>
              </p14:cNvPr>
              <p14:cNvContentPartPr/>
              <p14:nvPr/>
            </p14:nvContentPartPr>
            <p14:xfrm rot="20035854">
              <a:off x="2788148" y="2881028"/>
              <a:ext cx="31680" cy="2052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CC7F42FB-6552-57D7-325C-F5C778C83A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0035854">
                <a:off x="2782028" y="2874908"/>
                <a:ext cx="43920" cy="3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48F023F6-574E-D045-9E53-41513013CEF3}"/>
              </a:ext>
            </a:extLst>
          </p:cNvPr>
          <p:cNvCxnSpPr>
            <a:cxnSpLocks/>
          </p:cNvCxnSpPr>
          <p:nvPr/>
        </p:nvCxnSpPr>
        <p:spPr>
          <a:xfrm flipV="1">
            <a:off x="2822726" y="2366433"/>
            <a:ext cx="877207" cy="470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Gráfico 138" descr="Reproducir contorno">
            <a:extLst>
              <a:ext uri="{FF2B5EF4-FFF2-40B4-BE49-F238E27FC236}">
                <a16:creationId xmlns:a16="http://schemas.microsoft.com/office/drawing/2014/main" id="{851A9567-255E-AA24-A0D5-E84B38DE1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235854">
            <a:off x="2653389" y="2742564"/>
            <a:ext cx="237596" cy="237596"/>
          </a:xfrm>
          <a:prstGeom prst="rect">
            <a:avLst/>
          </a:prstGeom>
        </p:spPr>
      </p:pic>
      <p:sp>
        <p:nvSpPr>
          <p:cNvPr id="143" name="Elipse 142">
            <a:extLst>
              <a:ext uri="{FF2B5EF4-FFF2-40B4-BE49-F238E27FC236}">
                <a16:creationId xmlns:a16="http://schemas.microsoft.com/office/drawing/2014/main" id="{DA3EB2B2-AEAD-DF8D-FB39-2402D6FA2B6F}"/>
              </a:ext>
            </a:extLst>
          </p:cNvPr>
          <p:cNvSpPr/>
          <p:nvPr/>
        </p:nvSpPr>
        <p:spPr>
          <a:xfrm>
            <a:off x="3699933" y="3783776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Peso Ideal</a:t>
            </a:r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ECC7CCED-CD99-AAB5-2939-D5555895504E}"/>
              </a:ext>
            </a:extLst>
          </p:cNvPr>
          <p:cNvCxnSpPr>
            <a:cxnSpLocks/>
            <a:endCxn id="143" idx="2"/>
          </p:cNvCxnSpPr>
          <p:nvPr/>
        </p:nvCxnSpPr>
        <p:spPr>
          <a:xfrm>
            <a:off x="2728383" y="3490059"/>
            <a:ext cx="971550" cy="612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Gráfico 144" descr="Reproducir contorno">
            <a:extLst>
              <a:ext uri="{FF2B5EF4-FFF2-40B4-BE49-F238E27FC236}">
                <a16:creationId xmlns:a16="http://schemas.microsoft.com/office/drawing/2014/main" id="{A7763C90-B38B-24C0-8F12-21D0A076F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162188">
            <a:off x="2587485" y="3345197"/>
            <a:ext cx="237596" cy="237596"/>
          </a:xfrm>
          <a:prstGeom prst="rect">
            <a:avLst/>
          </a:prstGeom>
        </p:spPr>
      </p:pic>
      <p:grpSp>
        <p:nvGrpSpPr>
          <p:cNvPr id="157" name="Grupo 156">
            <a:extLst>
              <a:ext uri="{FF2B5EF4-FFF2-40B4-BE49-F238E27FC236}">
                <a16:creationId xmlns:a16="http://schemas.microsoft.com/office/drawing/2014/main" id="{122680AB-87BF-6B2A-B3A1-149E341643BA}"/>
              </a:ext>
            </a:extLst>
          </p:cNvPr>
          <p:cNvGrpSpPr/>
          <p:nvPr/>
        </p:nvGrpSpPr>
        <p:grpSpPr>
          <a:xfrm>
            <a:off x="2736593" y="3494513"/>
            <a:ext cx="360" cy="6840"/>
            <a:chOff x="2736593" y="3494513"/>
            <a:chExt cx="36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6F868E0F-8C7F-03FA-3CC6-D846101EE3F3}"/>
                    </a:ext>
                  </a:extLst>
                </p14:cNvPr>
                <p14:cNvContentPartPr/>
                <p14:nvPr/>
              </p14:nvContentPartPr>
              <p14:xfrm>
                <a:off x="2736593" y="3494513"/>
                <a:ext cx="360" cy="3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6F868E0F-8C7F-03FA-3CC6-D846101EE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7953" y="3485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ED1DDAA3-0DA6-FE36-B76E-2997D9D18340}"/>
                    </a:ext>
                  </a:extLst>
                </p14:cNvPr>
                <p14:cNvContentPartPr/>
                <p14:nvPr/>
              </p14:nvContentPartPr>
              <p14:xfrm>
                <a:off x="2736593" y="3500993"/>
                <a:ext cx="360" cy="3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ED1DDAA3-0DA6-FE36-B76E-2997D9D183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7953" y="34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9CE47381-FE9E-DEBA-6966-370FE23C8B84}"/>
              </a:ext>
            </a:extLst>
          </p:cNvPr>
          <p:cNvCxnSpPr>
            <a:cxnSpLocks/>
            <a:stCxn id="93" idx="6"/>
            <a:endCxn id="6" idx="2"/>
          </p:cNvCxnSpPr>
          <p:nvPr/>
        </p:nvCxnSpPr>
        <p:spPr>
          <a:xfrm>
            <a:off x="5061111" y="2340222"/>
            <a:ext cx="1589391" cy="262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5AC7454-6640-9887-41D6-8B4CCEDCDF77}"/>
              </a:ext>
            </a:extLst>
          </p:cNvPr>
          <p:cNvSpPr txBox="1"/>
          <p:nvPr/>
        </p:nvSpPr>
        <p:spPr>
          <a:xfrm>
            <a:off x="5162569" y="2062961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31C4DB06-B6E1-0452-8986-0BB5E6186D60}"/>
              </a:ext>
            </a:extLst>
          </p:cNvPr>
          <p:cNvCxnSpPr>
            <a:cxnSpLocks/>
            <a:stCxn id="143" idx="6"/>
            <a:endCxn id="11" idx="2"/>
          </p:cNvCxnSpPr>
          <p:nvPr/>
        </p:nvCxnSpPr>
        <p:spPr>
          <a:xfrm>
            <a:off x="5061111" y="4102824"/>
            <a:ext cx="1589390" cy="9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363777C-4498-4E7F-DCED-5758B8F2312E}"/>
              </a:ext>
            </a:extLst>
          </p:cNvPr>
          <p:cNvSpPr txBox="1"/>
          <p:nvPr/>
        </p:nvSpPr>
        <p:spPr>
          <a:xfrm>
            <a:off x="5162568" y="3775681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83397FBD-49AD-5B6C-F16F-B7337AEED533}"/>
              </a:ext>
            </a:extLst>
          </p:cNvPr>
          <p:cNvSpPr txBox="1"/>
          <p:nvPr/>
        </p:nvSpPr>
        <p:spPr>
          <a:xfrm>
            <a:off x="1975334" y="1425359"/>
            <a:ext cx="16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Calculadora (Sistema)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7231390-A58C-74C5-0D9A-EBC91759CB35}"/>
              </a:ext>
            </a:extLst>
          </p:cNvPr>
          <p:cNvSpPr/>
          <p:nvPr/>
        </p:nvSpPr>
        <p:spPr>
          <a:xfrm>
            <a:off x="6650502" y="2047385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Peso, Altura, Edad, Género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6D81AB0-A104-A511-4419-7CF2669C5BD5}"/>
              </a:ext>
            </a:extLst>
          </p:cNvPr>
          <p:cNvSpPr/>
          <p:nvPr/>
        </p:nvSpPr>
        <p:spPr>
          <a:xfrm>
            <a:off x="6650501" y="3793362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Altura, Género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69CD18F-A607-7154-2FEC-230BAA7F20D7}"/>
              </a:ext>
            </a:extLst>
          </p:cNvPr>
          <p:cNvCxnSpPr>
            <a:cxnSpLocks/>
            <a:stCxn id="94" idx="1"/>
            <a:endCxn id="6" idx="6"/>
          </p:cNvCxnSpPr>
          <p:nvPr/>
        </p:nvCxnSpPr>
        <p:spPr>
          <a:xfrm flipH="1" flipV="1">
            <a:off x="8160773" y="2366433"/>
            <a:ext cx="1214723" cy="67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4F231F0-1875-163F-6CEE-775D5A1C40B1}"/>
              </a:ext>
            </a:extLst>
          </p:cNvPr>
          <p:cNvCxnSpPr>
            <a:cxnSpLocks/>
            <a:stCxn id="94" idx="3"/>
            <a:endCxn id="11" idx="6"/>
          </p:cNvCxnSpPr>
          <p:nvPr/>
        </p:nvCxnSpPr>
        <p:spPr>
          <a:xfrm flipH="1">
            <a:off x="8160772" y="3494013"/>
            <a:ext cx="1214724" cy="618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Reproducir contorno">
            <a:extLst>
              <a:ext uri="{FF2B5EF4-FFF2-40B4-BE49-F238E27FC236}">
                <a16:creationId xmlns:a16="http://schemas.microsoft.com/office/drawing/2014/main" id="{E1B9F661-9DDA-B691-9B1B-8A9D0E2E7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62925">
            <a:off x="9178335" y="3417337"/>
            <a:ext cx="237596" cy="237596"/>
          </a:xfrm>
          <a:prstGeom prst="rect">
            <a:avLst/>
          </a:prstGeom>
        </p:spPr>
      </p:pic>
      <p:pic>
        <p:nvPicPr>
          <p:cNvPr id="21" name="Gráfico 20" descr="Reproducir contorno">
            <a:extLst>
              <a:ext uri="{FF2B5EF4-FFF2-40B4-BE49-F238E27FC236}">
                <a16:creationId xmlns:a16="http://schemas.microsoft.com/office/drawing/2014/main" id="{B770301A-B835-6649-F84E-428E4BC6B2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7340">
            <a:off x="9182937" y="2883031"/>
            <a:ext cx="237596" cy="237596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CCF7609-2317-ADAF-FEF0-F12826B5D4E4}"/>
              </a:ext>
            </a:extLst>
          </p:cNvPr>
          <p:cNvGrpSpPr/>
          <p:nvPr/>
        </p:nvGrpSpPr>
        <p:grpSpPr>
          <a:xfrm>
            <a:off x="9253857" y="2961250"/>
            <a:ext cx="68040" cy="53280"/>
            <a:chOff x="9253857" y="2961250"/>
            <a:chExt cx="6804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28D7B19-636B-02FA-8932-EFA9A6F5AD0B}"/>
                    </a:ext>
                  </a:extLst>
                </p14:cNvPr>
                <p14:cNvContentPartPr/>
                <p14:nvPr/>
              </p14:nvContentPartPr>
              <p14:xfrm>
                <a:off x="9317577" y="3005530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28D7B19-636B-02FA-8932-EFA9A6F5AD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8577" y="2996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C7BD0B4-7E94-672D-B712-8176E2296DA5}"/>
                    </a:ext>
                  </a:extLst>
                </p14:cNvPr>
                <p14:cNvContentPartPr/>
                <p14:nvPr/>
              </p14:nvContentPartPr>
              <p14:xfrm>
                <a:off x="9311097" y="3005530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C7BD0B4-7E94-672D-B712-8176E2296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2097" y="2996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1246C1D-6D8D-182E-A34C-2B3DF952ED07}"/>
                    </a:ext>
                  </a:extLst>
                </p14:cNvPr>
                <p14:cNvContentPartPr/>
                <p14:nvPr/>
              </p14:nvContentPartPr>
              <p14:xfrm>
                <a:off x="9266817" y="2979610"/>
                <a:ext cx="42480" cy="241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1246C1D-6D8D-182E-A34C-2B3DF952ED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57817" y="2970970"/>
                  <a:ext cx="60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6B18E90-2C05-AECA-644C-914108247AA0}"/>
                    </a:ext>
                  </a:extLst>
                </p14:cNvPr>
                <p14:cNvContentPartPr/>
                <p14:nvPr/>
              </p14:nvContentPartPr>
              <p14:xfrm>
                <a:off x="9266457" y="2986450"/>
                <a:ext cx="360" cy="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6B18E90-2C05-AECA-644C-914108247A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57817" y="2977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AD974C7-A9FA-991A-AF41-95206D611A85}"/>
                    </a:ext>
                  </a:extLst>
                </p14:cNvPr>
                <p14:cNvContentPartPr/>
                <p14:nvPr/>
              </p14:nvContentPartPr>
              <p14:xfrm>
                <a:off x="9270777" y="2990770"/>
                <a:ext cx="360" cy="3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AD974C7-A9FA-991A-AF41-95206D611A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2137" y="2981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4B48230-321E-1734-7AF6-24D28D030200}"/>
                    </a:ext>
                  </a:extLst>
                </p14:cNvPr>
                <p14:cNvContentPartPr/>
                <p14:nvPr/>
              </p14:nvContentPartPr>
              <p14:xfrm>
                <a:off x="9253857" y="2982130"/>
                <a:ext cx="360" cy="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4B48230-321E-1734-7AF6-24D28D0302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4857" y="29734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008674D5-6F76-E91B-D05D-D7FE28DD5390}"/>
                    </a:ext>
                  </a:extLst>
                </p14:cNvPr>
                <p14:cNvContentPartPr/>
                <p14:nvPr/>
              </p14:nvContentPartPr>
              <p14:xfrm>
                <a:off x="9281577" y="2961250"/>
                <a:ext cx="360" cy="3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008674D5-6F76-E91B-D05D-D7FE28DD5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72577" y="2952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C8DCB21-9AC2-3977-52F1-97C539D3C0C8}"/>
                    </a:ext>
                  </a:extLst>
                </p14:cNvPr>
                <p14:cNvContentPartPr/>
                <p14:nvPr/>
              </p14:nvContentPartPr>
              <p14:xfrm>
                <a:off x="9315417" y="3012010"/>
                <a:ext cx="360" cy="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C8DCB21-9AC2-3977-52F1-97C539D3C0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6417" y="3003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A5D7783-A733-ABB5-BCB3-3A62FD33041C}"/>
                    </a:ext>
                  </a:extLst>
                </p14:cNvPr>
                <p14:cNvContentPartPr/>
                <p14:nvPr/>
              </p14:nvContentPartPr>
              <p14:xfrm>
                <a:off x="9321537" y="3014170"/>
                <a:ext cx="360" cy="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A5D7783-A733-ABB5-BCB3-3A62FD3304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12897" y="3005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4721E2F4-D1FF-B65F-E8F8-5E4F5DB279A7}"/>
                  </a:ext>
                </a:extLst>
              </p14:cNvPr>
              <p14:cNvContentPartPr/>
              <p14:nvPr/>
            </p14:nvContentPartPr>
            <p14:xfrm>
              <a:off x="9260337" y="3532570"/>
              <a:ext cx="44640" cy="2016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4721E2F4-D1FF-B65F-E8F8-5E4F5DB279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51337" y="3523930"/>
                <a:ext cx="622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o 38">
            <a:extLst>
              <a:ext uri="{FF2B5EF4-FFF2-40B4-BE49-F238E27FC236}">
                <a16:creationId xmlns:a16="http://schemas.microsoft.com/office/drawing/2014/main" id="{47B5B271-40E7-D395-672C-EBC76276E642}"/>
              </a:ext>
            </a:extLst>
          </p:cNvPr>
          <p:cNvGrpSpPr/>
          <p:nvPr/>
        </p:nvGrpSpPr>
        <p:grpSpPr>
          <a:xfrm>
            <a:off x="9253857" y="3551650"/>
            <a:ext cx="9000" cy="10800"/>
            <a:chOff x="9253857" y="3551650"/>
            <a:chExt cx="900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0A7EA4E-4652-657C-BAE0-5FCA9EEEB031}"/>
                    </a:ext>
                  </a:extLst>
                </p14:cNvPr>
                <p14:cNvContentPartPr/>
                <p14:nvPr/>
              </p14:nvContentPartPr>
              <p14:xfrm>
                <a:off x="9262497" y="3562090"/>
                <a:ext cx="360" cy="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0A7EA4E-4652-657C-BAE0-5FCA9EEEB0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53497" y="3553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2CF079A-B0B3-1EAA-8884-0400FA01E458}"/>
                    </a:ext>
                  </a:extLst>
                </p14:cNvPr>
                <p14:cNvContentPartPr/>
                <p14:nvPr/>
              </p14:nvContentPartPr>
              <p14:xfrm>
                <a:off x="9253857" y="3551650"/>
                <a:ext cx="360" cy="3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2CF079A-B0B3-1EAA-8884-0400FA01E4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4857" y="3542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E101597-3D1A-E499-1EC0-965AE6151C68}"/>
              </a:ext>
            </a:extLst>
          </p:cNvPr>
          <p:cNvGrpSpPr/>
          <p:nvPr/>
        </p:nvGrpSpPr>
        <p:grpSpPr>
          <a:xfrm>
            <a:off x="9302457" y="3519970"/>
            <a:ext cx="13320" cy="10800"/>
            <a:chOff x="9302457" y="3519970"/>
            <a:chExt cx="1332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DF3CEDC-AA23-30A4-41A6-D9A551DFA02D}"/>
                    </a:ext>
                  </a:extLst>
                </p14:cNvPr>
                <p14:cNvContentPartPr/>
                <p14:nvPr/>
              </p14:nvContentPartPr>
              <p14:xfrm>
                <a:off x="9302457" y="3522130"/>
                <a:ext cx="360" cy="3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DF3CEDC-AA23-30A4-41A6-D9A551DFA0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3817" y="3513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B4080B8-B278-019D-5B35-AF178A8CA8F6}"/>
                    </a:ext>
                  </a:extLst>
                </p14:cNvPr>
                <p14:cNvContentPartPr/>
                <p14:nvPr/>
              </p14:nvContentPartPr>
              <p14:xfrm>
                <a:off x="9311097" y="3526090"/>
                <a:ext cx="36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B4080B8-B278-019D-5B35-AF178A8CA8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2097" y="3517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8F20072-A3B0-5905-0867-83A0D09A5583}"/>
                    </a:ext>
                  </a:extLst>
                </p14:cNvPr>
                <p14:cNvContentPartPr/>
                <p14:nvPr/>
              </p14:nvContentPartPr>
              <p14:xfrm>
                <a:off x="9315417" y="3519970"/>
                <a:ext cx="360" cy="3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8F20072-A3B0-5905-0867-83A0D09A55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6417" y="3510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87840E5-1663-3C73-2B3B-F82E957BE0F8}"/>
                    </a:ext>
                  </a:extLst>
                </p14:cNvPr>
                <p14:cNvContentPartPr/>
                <p14:nvPr/>
              </p14:nvContentPartPr>
              <p14:xfrm>
                <a:off x="9311097" y="3530410"/>
                <a:ext cx="360" cy="3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87840E5-1663-3C73-2B3B-F82E957BE0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2097" y="3521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2F1A8E8-ECCA-8FF8-86D4-79A281D1D261}"/>
              </a:ext>
            </a:extLst>
          </p:cNvPr>
          <p:cNvSpPr txBox="1"/>
          <p:nvPr/>
        </p:nvSpPr>
        <p:spPr>
          <a:xfrm>
            <a:off x="6454947" y="6364442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Mario Pascual González – Ing. De la Salud – Curso 2324</a:t>
            </a:r>
          </a:p>
        </p:txBody>
      </p:sp>
    </p:spTree>
    <p:extLst>
      <p:ext uri="{BB962C8B-B14F-4D97-AF65-F5344CB8AC3E}">
        <p14:creationId xmlns:p14="http://schemas.microsoft.com/office/powerpoint/2010/main" val="229785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09C3-5708-931C-93F9-4188FE4E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999DF39-50D5-BD01-6FD9-6EAEFDA560DF}"/>
              </a:ext>
            </a:extLst>
          </p:cNvPr>
          <p:cNvSpPr/>
          <p:nvPr/>
        </p:nvSpPr>
        <p:spPr>
          <a:xfrm>
            <a:off x="1457386" y="894736"/>
            <a:ext cx="9277227" cy="4523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B7CFC3C0-0175-77CA-C384-CE845F22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" y="2734682"/>
            <a:ext cx="428265" cy="844465"/>
          </a:xfrm>
          <a:prstGeom prst="rect">
            <a:avLst/>
          </a:prstGeom>
        </p:spPr>
      </p:pic>
      <p:sp>
        <p:nvSpPr>
          <p:cNvPr id="91" name="Elipse 90">
            <a:extLst>
              <a:ext uri="{FF2B5EF4-FFF2-40B4-BE49-F238E27FC236}">
                <a16:creationId xmlns:a16="http://schemas.microsoft.com/office/drawing/2014/main" id="{35A28AE0-AD49-F3D9-8763-62255967508E}"/>
              </a:ext>
            </a:extLst>
          </p:cNvPr>
          <p:cNvSpPr/>
          <p:nvPr/>
        </p:nvSpPr>
        <p:spPr>
          <a:xfrm>
            <a:off x="1569928" y="2813912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Realizar Cálculo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8212AD9-4007-FF75-8A4E-F2E93B965B7B}"/>
              </a:ext>
            </a:extLst>
          </p:cNvPr>
          <p:cNvSpPr/>
          <p:nvPr/>
        </p:nvSpPr>
        <p:spPr>
          <a:xfrm>
            <a:off x="3699933" y="2288738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 Cálculo Tasa Metabólica Basal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27E4524-041C-5B96-01AB-9101315E3EFA}"/>
              </a:ext>
            </a:extLst>
          </p:cNvPr>
          <p:cNvSpPr/>
          <p:nvPr/>
        </p:nvSpPr>
        <p:spPr>
          <a:xfrm>
            <a:off x="9234587" y="2808884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Introducir Parámetros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5965296-7559-035C-B136-89DC8F604930}"/>
              </a:ext>
            </a:extLst>
          </p:cNvPr>
          <p:cNvCxnSpPr>
            <a:stCxn id="75" idx="3"/>
            <a:endCxn id="91" idx="2"/>
          </p:cNvCxnSpPr>
          <p:nvPr/>
        </p:nvCxnSpPr>
        <p:spPr>
          <a:xfrm flipV="1">
            <a:off x="779720" y="3132960"/>
            <a:ext cx="790208" cy="23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A843D22D-EAE6-BE13-C2B2-58E57DF13A3F}"/>
                  </a:ext>
                </a:extLst>
              </p14:cNvPr>
              <p14:cNvContentPartPr/>
              <p14:nvPr/>
            </p14:nvContentPartPr>
            <p14:xfrm rot="20035854">
              <a:off x="2806740" y="2892410"/>
              <a:ext cx="360" cy="36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A843D22D-EAE6-BE13-C2B2-58E57DF13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0035854">
                <a:off x="2800620" y="28862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42BA6A38-E687-5B12-CF81-BE8C0E3354E9}"/>
                  </a:ext>
                </a:extLst>
              </p14:cNvPr>
              <p14:cNvContentPartPr/>
              <p14:nvPr/>
            </p14:nvContentPartPr>
            <p14:xfrm rot="20035854">
              <a:off x="2788148" y="2881028"/>
              <a:ext cx="31680" cy="2052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42BA6A38-E687-5B12-CF81-BE8C0E3354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0035854">
                <a:off x="2782028" y="2874908"/>
                <a:ext cx="43920" cy="3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54D62A45-4732-D89F-7A7A-25D123A2B0D9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822726" y="2607786"/>
            <a:ext cx="877207" cy="229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Gráfico 138" descr="Reproducir contorno">
            <a:extLst>
              <a:ext uri="{FF2B5EF4-FFF2-40B4-BE49-F238E27FC236}">
                <a16:creationId xmlns:a16="http://schemas.microsoft.com/office/drawing/2014/main" id="{2625880A-1ABC-A044-CED6-B18D74C57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456528">
            <a:off x="2653389" y="2742564"/>
            <a:ext cx="237596" cy="237596"/>
          </a:xfrm>
          <a:prstGeom prst="rect">
            <a:avLst/>
          </a:prstGeom>
        </p:spPr>
      </p:pic>
      <p:sp>
        <p:nvSpPr>
          <p:cNvPr id="143" name="Elipse 142">
            <a:extLst>
              <a:ext uri="{FF2B5EF4-FFF2-40B4-BE49-F238E27FC236}">
                <a16:creationId xmlns:a16="http://schemas.microsoft.com/office/drawing/2014/main" id="{B7992DE4-E32E-1E2D-EF1D-BE2D041ADFEB}"/>
              </a:ext>
            </a:extLst>
          </p:cNvPr>
          <p:cNvSpPr/>
          <p:nvPr/>
        </p:nvSpPr>
        <p:spPr>
          <a:xfrm>
            <a:off x="3699933" y="3449824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 Cálculo Peso Ideal</a:t>
            </a:r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5FB0735E-F6CE-BB7B-A845-9929AE7D43B4}"/>
              </a:ext>
            </a:extLst>
          </p:cNvPr>
          <p:cNvCxnSpPr>
            <a:cxnSpLocks/>
            <a:endCxn id="143" idx="2"/>
          </p:cNvCxnSpPr>
          <p:nvPr/>
        </p:nvCxnSpPr>
        <p:spPr>
          <a:xfrm>
            <a:off x="2873479" y="3429000"/>
            <a:ext cx="826454" cy="339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Gráfico 144" descr="Reproducir contorno">
            <a:extLst>
              <a:ext uri="{FF2B5EF4-FFF2-40B4-BE49-F238E27FC236}">
                <a16:creationId xmlns:a16="http://schemas.microsoft.com/office/drawing/2014/main" id="{BC9AAE35-139E-42BD-3599-04AB3EA0D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162188">
            <a:off x="2699756" y="3270981"/>
            <a:ext cx="237596" cy="237596"/>
          </a:xfrm>
          <a:prstGeom prst="rect">
            <a:avLst/>
          </a:prstGeom>
        </p:spPr>
      </p:pic>
      <p:grpSp>
        <p:nvGrpSpPr>
          <p:cNvPr id="157" name="Grupo 156">
            <a:extLst>
              <a:ext uri="{FF2B5EF4-FFF2-40B4-BE49-F238E27FC236}">
                <a16:creationId xmlns:a16="http://schemas.microsoft.com/office/drawing/2014/main" id="{48B7931C-5D3B-2880-E3CE-7F60219BBA25}"/>
              </a:ext>
            </a:extLst>
          </p:cNvPr>
          <p:cNvGrpSpPr/>
          <p:nvPr/>
        </p:nvGrpSpPr>
        <p:grpSpPr>
          <a:xfrm>
            <a:off x="2736593" y="3494513"/>
            <a:ext cx="360" cy="6840"/>
            <a:chOff x="2736593" y="3494513"/>
            <a:chExt cx="36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E49B3A7B-E9F0-A516-AA45-32CD6C599D45}"/>
                    </a:ext>
                  </a:extLst>
                </p14:cNvPr>
                <p14:cNvContentPartPr/>
                <p14:nvPr/>
              </p14:nvContentPartPr>
              <p14:xfrm>
                <a:off x="2736593" y="3494513"/>
                <a:ext cx="360" cy="3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E49B3A7B-E9F0-A516-AA45-32CD6C599D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7593" y="3485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78FB1297-3A3F-07A5-C2D6-A5319030C494}"/>
                    </a:ext>
                  </a:extLst>
                </p14:cNvPr>
                <p14:cNvContentPartPr/>
                <p14:nvPr/>
              </p14:nvContentPartPr>
              <p14:xfrm>
                <a:off x="2736593" y="3500993"/>
                <a:ext cx="360" cy="3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78FB1297-3A3F-07A5-C2D6-A5319030C4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7593" y="34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0BFF6BB3-EE3D-0E47-B5B1-60698BDBABF0}"/>
              </a:ext>
            </a:extLst>
          </p:cNvPr>
          <p:cNvCxnSpPr>
            <a:cxnSpLocks/>
            <a:stCxn id="93" idx="6"/>
            <a:endCxn id="11" idx="2"/>
          </p:cNvCxnSpPr>
          <p:nvPr/>
        </p:nvCxnSpPr>
        <p:spPr>
          <a:xfrm>
            <a:off x="5061111" y="2607786"/>
            <a:ext cx="16718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596D7D1-66C7-5701-7267-D8392E18E1C3}"/>
              </a:ext>
            </a:extLst>
          </p:cNvPr>
          <p:cNvSpPr txBox="1"/>
          <p:nvPr/>
        </p:nvSpPr>
        <p:spPr>
          <a:xfrm>
            <a:off x="5203822" y="2420299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CA98C125-832E-3BA8-60AE-7D1FD1EE899B}"/>
              </a:ext>
            </a:extLst>
          </p:cNvPr>
          <p:cNvCxnSpPr>
            <a:cxnSpLocks/>
            <a:stCxn id="143" idx="6"/>
            <a:endCxn id="12" idx="2"/>
          </p:cNvCxnSpPr>
          <p:nvPr/>
        </p:nvCxnSpPr>
        <p:spPr>
          <a:xfrm flipV="1">
            <a:off x="5061111" y="3746711"/>
            <a:ext cx="1671897" cy="22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F547AE2-1075-0D63-7E06-781B7F6EC066}"/>
              </a:ext>
            </a:extLst>
          </p:cNvPr>
          <p:cNvSpPr txBox="1"/>
          <p:nvPr/>
        </p:nvSpPr>
        <p:spPr>
          <a:xfrm>
            <a:off x="5203822" y="3520583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E62B85-DEA6-716A-3C7F-D6DA06256C96}"/>
              </a:ext>
            </a:extLst>
          </p:cNvPr>
          <p:cNvSpPr/>
          <p:nvPr/>
        </p:nvSpPr>
        <p:spPr>
          <a:xfrm>
            <a:off x="3699933" y="1127652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Cálculo IMC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936E1D1-BFD7-26A7-6186-786D339080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528227" y="1446700"/>
            <a:ext cx="1171706" cy="1297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áfico 8" descr="Reproducir contorno">
            <a:extLst>
              <a:ext uri="{FF2B5EF4-FFF2-40B4-BE49-F238E27FC236}">
                <a16:creationId xmlns:a16="http://schemas.microsoft.com/office/drawing/2014/main" id="{4817CEF1-6C9B-7119-CBF8-FC74D78EF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259377">
            <a:off x="2409429" y="2637610"/>
            <a:ext cx="237596" cy="237596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31969E81-9F46-A31E-2E53-3597CF7D546B}"/>
              </a:ext>
            </a:extLst>
          </p:cNvPr>
          <p:cNvGrpSpPr/>
          <p:nvPr/>
        </p:nvGrpSpPr>
        <p:grpSpPr>
          <a:xfrm>
            <a:off x="2531547" y="2719957"/>
            <a:ext cx="27720" cy="25560"/>
            <a:chOff x="2531547" y="2719957"/>
            <a:chExt cx="277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85604B2-0A29-A46C-B94A-9D461CDE6FB9}"/>
                    </a:ext>
                  </a:extLst>
                </p14:cNvPr>
                <p14:cNvContentPartPr/>
                <p14:nvPr/>
              </p14:nvContentPartPr>
              <p14:xfrm>
                <a:off x="2531547" y="2734717"/>
                <a:ext cx="360" cy="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85604B2-0A29-A46C-B94A-9D461CDE6F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2547" y="27257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A139600-096B-8AE9-103F-57C3D79B975C}"/>
                    </a:ext>
                  </a:extLst>
                </p14:cNvPr>
                <p14:cNvContentPartPr/>
                <p14:nvPr/>
              </p14:nvContentPartPr>
              <p14:xfrm>
                <a:off x="2541987" y="2726077"/>
                <a:ext cx="360" cy="3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A139600-096B-8AE9-103F-57C3D79B97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2987" y="27174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B4F7B15-EDCA-93D4-B427-2FA0CBFC1F96}"/>
                    </a:ext>
                  </a:extLst>
                </p14:cNvPr>
                <p14:cNvContentPartPr/>
                <p14:nvPr/>
              </p14:nvContentPartPr>
              <p14:xfrm>
                <a:off x="2548467" y="2719957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B4F7B15-EDCA-93D4-B427-2FA0CBFC1F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9467" y="27109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F5B8274-713A-EE78-3399-F818AF75F530}"/>
                    </a:ext>
                  </a:extLst>
                </p14:cNvPr>
                <p14:cNvContentPartPr/>
                <p14:nvPr/>
              </p14:nvContentPartPr>
              <p14:xfrm>
                <a:off x="2539827" y="2745157"/>
                <a:ext cx="360" cy="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F5B8274-713A-EE78-3399-F818AF75F5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0827" y="2736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8DF0B03-5D54-3DA9-5DA3-3329E313F5F1}"/>
                    </a:ext>
                  </a:extLst>
                </p14:cNvPr>
                <p14:cNvContentPartPr/>
                <p14:nvPr/>
              </p14:nvContentPartPr>
              <p14:xfrm>
                <a:off x="2558907" y="2721757"/>
                <a:ext cx="360" cy="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8DF0B03-5D54-3DA9-5DA3-3329E313F5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9907" y="27131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Elipse 21">
            <a:extLst>
              <a:ext uri="{FF2B5EF4-FFF2-40B4-BE49-F238E27FC236}">
                <a16:creationId xmlns:a16="http://schemas.microsoft.com/office/drawing/2014/main" id="{24EEB022-72F1-3B59-8352-7270240D20FF}"/>
              </a:ext>
            </a:extLst>
          </p:cNvPr>
          <p:cNvSpPr/>
          <p:nvPr/>
        </p:nvSpPr>
        <p:spPr>
          <a:xfrm>
            <a:off x="3699933" y="4610910"/>
            <a:ext cx="1361178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Cálculo Ritmo Máximo Cardíaco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50B99B1-6B0E-1272-38DA-0DB7B5B0D91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548467" y="3527559"/>
            <a:ext cx="1151466" cy="140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Reproducir contorno">
            <a:extLst>
              <a:ext uri="{FF2B5EF4-FFF2-40B4-BE49-F238E27FC236}">
                <a16:creationId xmlns:a16="http://schemas.microsoft.com/office/drawing/2014/main" id="{33CB4201-C61C-F016-24C4-AB45C2D3B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130568">
            <a:off x="2419296" y="3388579"/>
            <a:ext cx="237596" cy="237596"/>
          </a:xfrm>
          <a:prstGeom prst="rect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3CE991AA-DC83-88CF-8A86-CFC210F3ACFA}"/>
              </a:ext>
            </a:extLst>
          </p:cNvPr>
          <p:cNvGrpSpPr/>
          <p:nvPr/>
        </p:nvGrpSpPr>
        <p:grpSpPr>
          <a:xfrm>
            <a:off x="2546108" y="3531968"/>
            <a:ext cx="21240" cy="13320"/>
            <a:chOff x="2546108" y="3531968"/>
            <a:chExt cx="21240" cy="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FC6A5AB-997A-C5E1-AD18-AC6F8181471A}"/>
                    </a:ext>
                  </a:extLst>
                </p14:cNvPr>
                <p14:cNvContentPartPr/>
                <p14:nvPr/>
              </p14:nvContentPartPr>
              <p14:xfrm>
                <a:off x="2546108" y="3533768"/>
                <a:ext cx="360" cy="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FC6A5AB-997A-C5E1-AD18-AC6F818147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7468" y="3524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CF5A86F-9A23-0C88-BEA4-21DD76F65FF2}"/>
                    </a:ext>
                  </a:extLst>
                </p14:cNvPr>
                <p14:cNvContentPartPr/>
                <p14:nvPr/>
              </p14:nvContentPartPr>
              <p14:xfrm>
                <a:off x="2547908" y="3531968"/>
                <a:ext cx="36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CF5A86F-9A23-0C88-BEA4-21DD76F65F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8908" y="35233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9057B764-BD08-D7B5-B4AD-C717649CC83B}"/>
                    </a:ext>
                  </a:extLst>
                </p14:cNvPr>
                <p14:cNvContentPartPr/>
                <p14:nvPr/>
              </p14:nvContentPartPr>
              <p14:xfrm>
                <a:off x="2549348" y="3531968"/>
                <a:ext cx="360" cy="3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9057B764-BD08-D7B5-B4AD-C717649CC8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0708" y="35233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46C3285C-39F2-0D6A-ECCE-FA813EDFD74E}"/>
                    </a:ext>
                  </a:extLst>
                </p14:cNvPr>
                <p14:cNvContentPartPr/>
                <p14:nvPr/>
              </p14:nvContentPartPr>
              <p14:xfrm>
                <a:off x="2549348" y="3531968"/>
                <a:ext cx="36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46C3285C-39F2-0D6A-ECCE-FA813EDFD7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0708" y="35233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C5BCEE0-3566-4B72-FA3C-7D388BB3D56E}"/>
                    </a:ext>
                  </a:extLst>
                </p14:cNvPr>
                <p14:cNvContentPartPr/>
                <p14:nvPr/>
              </p14:nvContentPartPr>
              <p14:xfrm>
                <a:off x="2549348" y="3531968"/>
                <a:ext cx="360" cy="3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C5BCEE0-3566-4B72-FA3C-7D388BB3D5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0708" y="35233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319D52C-99F7-95CA-7CB6-F4507A1055F4}"/>
                    </a:ext>
                  </a:extLst>
                </p14:cNvPr>
                <p14:cNvContentPartPr/>
                <p14:nvPr/>
              </p14:nvContentPartPr>
              <p14:xfrm>
                <a:off x="2551148" y="3541688"/>
                <a:ext cx="360" cy="3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319D52C-99F7-95CA-7CB6-F4507A1055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2148" y="3532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8AF6D732-9C7E-248E-A568-F149BDF05A1A}"/>
                    </a:ext>
                  </a:extLst>
                </p14:cNvPr>
                <p14:cNvContentPartPr/>
                <p14:nvPr/>
              </p14:nvContentPartPr>
              <p14:xfrm>
                <a:off x="2559068" y="3538448"/>
                <a:ext cx="360" cy="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8AF6D732-9C7E-248E-A568-F149BDF05A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50068" y="35294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616DC37-CF6A-1155-5BAB-652A8B7F40B3}"/>
                    </a:ext>
                  </a:extLst>
                </p14:cNvPr>
                <p14:cNvContentPartPr/>
                <p14:nvPr/>
              </p14:nvContentPartPr>
              <p14:xfrm>
                <a:off x="2560508" y="3544928"/>
                <a:ext cx="360" cy="3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616DC37-CF6A-1155-5BAB-652A8B7F40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51508" y="35359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A0B8A70-26B5-3C95-D680-7A09637F1B09}"/>
                    </a:ext>
                  </a:extLst>
                </p14:cNvPr>
                <p14:cNvContentPartPr/>
                <p14:nvPr/>
              </p14:nvContentPartPr>
              <p14:xfrm>
                <a:off x="2566988" y="3543128"/>
                <a:ext cx="360" cy="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A0B8A70-26B5-3C95-D680-7A09637F1B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57988" y="35344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AED47D2-A671-FFED-F0DE-FB86C20D5BE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5061111" y="1439469"/>
            <a:ext cx="1676018" cy="7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B72251E-3ABD-D4D8-9AF7-36EFF9D0874F}"/>
              </a:ext>
            </a:extLst>
          </p:cNvPr>
          <p:cNvSpPr txBox="1"/>
          <p:nvPr/>
        </p:nvSpPr>
        <p:spPr>
          <a:xfrm>
            <a:off x="5203822" y="1210989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9EC36C6-1C49-DC29-A541-37D131CC527D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5061111" y="4929958"/>
            <a:ext cx="1671896" cy="24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EE1929-3477-AC6E-9135-5B3A3977596C}"/>
              </a:ext>
            </a:extLst>
          </p:cNvPr>
          <p:cNvSpPr txBox="1"/>
          <p:nvPr/>
        </p:nvSpPr>
        <p:spPr>
          <a:xfrm>
            <a:off x="5203822" y="4676964"/>
            <a:ext cx="138647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&lt;&lt;include&gt;&gt;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8FE1FA0-A49B-94B2-825F-CEEE119E638D}"/>
              </a:ext>
            </a:extLst>
          </p:cNvPr>
          <p:cNvSpPr txBox="1"/>
          <p:nvPr/>
        </p:nvSpPr>
        <p:spPr>
          <a:xfrm>
            <a:off x="1992546" y="981922"/>
            <a:ext cx="16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Calculadora (Sistema)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50F086-EA2A-875F-CFC5-FF145F418E30}"/>
              </a:ext>
            </a:extLst>
          </p:cNvPr>
          <p:cNvSpPr/>
          <p:nvPr/>
        </p:nvSpPr>
        <p:spPr>
          <a:xfrm>
            <a:off x="6737129" y="1120421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Peso, Altura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9C9AC87-E4B3-FF7E-574B-6CD497C1A212}"/>
              </a:ext>
            </a:extLst>
          </p:cNvPr>
          <p:cNvSpPr/>
          <p:nvPr/>
        </p:nvSpPr>
        <p:spPr>
          <a:xfrm>
            <a:off x="6733008" y="2288738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Peso, Altura, Edad, Género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2C9F2F-4688-FD0D-F5C0-0C511EDDDEA7}"/>
              </a:ext>
            </a:extLst>
          </p:cNvPr>
          <p:cNvSpPr/>
          <p:nvPr/>
        </p:nvSpPr>
        <p:spPr>
          <a:xfrm>
            <a:off x="6733008" y="3427663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Altura, Género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01951C0-E02C-152B-B94C-A403E9B92E5E}"/>
              </a:ext>
            </a:extLst>
          </p:cNvPr>
          <p:cNvSpPr/>
          <p:nvPr/>
        </p:nvSpPr>
        <p:spPr>
          <a:xfrm>
            <a:off x="6733007" y="4613345"/>
            <a:ext cx="1510271" cy="63809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Introduce Peso, Edad, Género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31B4C01-629F-602E-4C40-D8621BA0BEBB}"/>
              </a:ext>
            </a:extLst>
          </p:cNvPr>
          <p:cNvCxnSpPr>
            <a:cxnSpLocks/>
            <a:stCxn id="28" idx="6"/>
            <a:endCxn id="94" idx="4"/>
          </p:cNvCxnSpPr>
          <p:nvPr/>
        </p:nvCxnSpPr>
        <p:spPr>
          <a:xfrm flipV="1">
            <a:off x="8243278" y="3446980"/>
            <a:ext cx="1671898" cy="14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8E84361-8632-EC48-E21B-28D16F4EF10F}"/>
              </a:ext>
            </a:extLst>
          </p:cNvPr>
          <p:cNvCxnSpPr>
            <a:cxnSpLocks/>
            <a:stCxn id="12" idx="6"/>
            <a:endCxn id="94" idx="3"/>
          </p:cNvCxnSpPr>
          <p:nvPr/>
        </p:nvCxnSpPr>
        <p:spPr>
          <a:xfrm flipV="1">
            <a:off x="8243279" y="3353533"/>
            <a:ext cx="1190648" cy="393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71D39CE-EA32-8D96-C438-2FF1E72A6800}"/>
              </a:ext>
            </a:extLst>
          </p:cNvPr>
          <p:cNvCxnSpPr>
            <a:cxnSpLocks/>
            <a:stCxn id="11" idx="6"/>
            <a:endCxn id="94" idx="1"/>
          </p:cNvCxnSpPr>
          <p:nvPr/>
        </p:nvCxnSpPr>
        <p:spPr>
          <a:xfrm>
            <a:off x="8243279" y="2607786"/>
            <a:ext cx="1190648" cy="294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D905802-CC76-5762-D1B6-75BDB9D2CEAD}"/>
              </a:ext>
            </a:extLst>
          </p:cNvPr>
          <p:cNvCxnSpPr>
            <a:cxnSpLocks/>
            <a:stCxn id="6" idx="6"/>
            <a:endCxn id="94" idx="0"/>
          </p:cNvCxnSpPr>
          <p:nvPr/>
        </p:nvCxnSpPr>
        <p:spPr>
          <a:xfrm>
            <a:off x="8247400" y="1439469"/>
            <a:ext cx="1667776" cy="136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áfico 57" descr="Reproducir contorno">
            <a:extLst>
              <a:ext uri="{FF2B5EF4-FFF2-40B4-BE49-F238E27FC236}">
                <a16:creationId xmlns:a16="http://schemas.microsoft.com/office/drawing/2014/main" id="{CDB7B7F5-E0E2-CCC0-0C71-7B91B4DC1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784447">
            <a:off x="9230801" y="3267980"/>
            <a:ext cx="237596" cy="237596"/>
          </a:xfrm>
          <a:prstGeom prst="rect">
            <a:avLst/>
          </a:prstGeom>
        </p:spPr>
      </p:pic>
      <p:pic>
        <p:nvPicPr>
          <p:cNvPr id="59" name="Gráfico 58" descr="Reproducir contorno">
            <a:extLst>
              <a:ext uri="{FF2B5EF4-FFF2-40B4-BE49-F238E27FC236}">
                <a16:creationId xmlns:a16="http://schemas.microsoft.com/office/drawing/2014/main" id="{98907667-8ACA-7C16-C045-DB8B7CB13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34562">
            <a:off x="9249811" y="2760610"/>
            <a:ext cx="237596" cy="237596"/>
          </a:xfrm>
          <a:prstGeom prst="rect">
            <a:avLst/>
          </a:prstGeom>
        </p:spPr>
      </p:pic>
      <p:pic>
        <p:nvPicPr>
          <p:cNvPr id="60" name="Gráfico 59" descr="Reproducir contorno">
            <a:extLst>
              <a:ext uri="{FF2B5EF4-FFF2-40B4-BE49-F238E27FC236}">
                <a16:creationId xmlns:a16="http://schemas.microsoft.com/office/drawing/2014/main" id="{35C05319-2CA5-7B90-BF38-163333A2A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93572">
            <a:off x="9726029" y="2625186"/>
            <a:ext cx="237596" cy="237596"/>
          </a:xfrm>
          <a:prstGeom prst="rect">
            <a:avLst/>
          </a:prstGeom>
        </p:spPr>
      </p:pic>
      <p:pic>
        <p:nvPicPr>
          <p:cNvPr id="61" name="Gráfico 60" descr="Reproducir contorno">
            <a:extLst>
              <a:ext uri="{FF2B5EF4-FFF2-40B4-BE49-F238E27FC236}">
                <a16:creationId xmlns:a16="http://schemas.microsoft.com/office/drawing/2014/main" id="{6783351F-2CEC-0334-A476-8F63BCF76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150864">
            <a:off x="9725645" y="3393467"/>
            <a:ext cx="237596" cy="237596"/>
          </a:xfrm>
          <a:prstGeom prst="rect">
            <a:avLst/>
          </a:prstGeom>
        </p:spPr>
      </p:pic>
      <p:grpSp>
        <p:nvGrpSpPr>
          <p:cNvPr id="67" name="Grupo 66">
            <a:extLst>
              <a:ext uri="{FF2B5EF4-FFF2-40B4-BE49-F238E27FC236}">
                <a16:creationId xmlns:a16="http://schemas.microsoft.com/office/drawing/2014/main" id="{512AB07E-1149-D1CA-0A9D-AA79935D2EB8}"/>
              </a:ext>
            </a:extLst>
          </p:cNvPr>
          <p:cNvGrpSpPr/>
          <p:nvPr/>
        </p:nvGrpSpPr>
        <p:grpSpPr>
          <a:xfrm>
            <a:off x="9797905" y="2708165"/>
            <a:ext cx="47520" cy="42480"/>
            <a:chOff x="9797905" y="2708165"/>
            <a:chExt cx="4752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2A6D781-8835-FA24-F1EF-B6D83F96B33A}"/>
                    </a:ext>
                  </a:extLst>
                </p14:cNvPr>
                <p14:cNvContentPartPr/>
                <p14:nvPr/>
              </p14:nvContentPartPr>
              <p14:xfrm>
                <a:off x="9797905" y="2708165"/>
                <a:ext cx="360" cy="3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2A6D781-8835-FA24-F1EF-B6D83F96B3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89265" y="26995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776EAB22-49C8-29FA-CB3E-30EB702CD1A2}"/>
                    </a:ext>
                  </a:extLst>
                </p14:cNvPr>
                <p14:cNvContentPartPr/>
                <p14:nvPr/>
              </p14:nvContentPartPr>
              <p14:xfrm>
                <a:off x="9804385" y="2717525"/>
                <a:ext cx="360" cy="36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776EAB22-49C8-29FA-CB3E-30EB702CD1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95385" y="2708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2EE4994E-666B-663E-8A8B-B6D0C05B2FDE}"/>
                    </a:ext>
                  </a:extLst>
                </p14:cNvPr>
                <p14:cNvContentPartPr/>
                <p14:nvPr/>
              </p14:nvContentPartPr>
              <p14:xfrm>
                <a:off x="9810505" y="2724005"/>
                <a:ext cx="360" cy="3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2EE4994E-666B-663E-8A8B-B6D0C05B2F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01865" y="27153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468E311-2BCC-3DCD-A3CA-AF0DB9CA1F08}"/>
                    </a:ext>
                  </a:extLst>
                </p14:cNvPr>
                <p14:cNvContentPartPr/>
                <p14:nvPr/>
              </p14:nvContentPartPr>
              <p14:xfrm>
                <a:off x="9813745" y="2726525"/>
                <a:ext cx="31680" cy="241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468E311-2BCC-3DCD-A3CA-AF0DB9CA1F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05105" y="2717885"/>
                  <a:ext cx="4932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5231FA5E-A9C6-F68C-DCA6-F8EBD32466E3}"/>
                  </a:ext>
                </a:extLst>
              </p14:cNvPr>
              <p14:cNvContentPartPr/>
              <p14:nvPr/>
            </p14:nvContentPartPr>
            <p14:xfrm>
              <a:off x="9855145" y="2755685"/>
              <a:ext cx="360" cy="36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5231FA5E-A9C6-F68C-DCA6-F8EBD3246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6145" y="2747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3D1D4987-BA8D-9F8B-9DD1-7AFEA439ECE7}"/>
                  </a:ext>
                </a:extLst>
              </p14:cNvPr>
              <p14:cNvContentPartPr/>
              <p14:nvPr/>
            </p14:nvContentPartPr>
            <p14:xfrm>
              <a:off x="9322705" y="2862245"/>
              <a:ext cx="35640" cy="30960"/>
            </p14:xfrm>
          </p:contentPart>
        </mc:Choice>
        <mc:Fallback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3D1D4987-BA8D-9F8B-9DD1-7AFEA439EC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13705" y="2853245"/>
                <a:ext cx="532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41D06427-827B-E324-A9D3-FA3A1EAD62A3}"/>
              </a:ext>
            </a:extLst>
          </p:cNvPr>
          <p:cNvGrpSpPr/>
          <p:nvPr/>
        </p:nvGrpSpPr>
        <p:grpSpPr>
          <a:xfrm>
            <a:off x="9369145" y="2879525"/>
            <a:ext cx="19440" cy="10080"/>
            <a:chOff x="9369145" y="2879525"/>
            <a:chExt cx="1944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ADD29A28-90F1-43B3-A01B-8D0C2CC68166}"/>
                    </a:ext>
                  </a:extLst>
                </p14:cNvPr>
                <p14:cNvContentPartPr/>
                <p14:nvPr/>
              </p14:nvContentPartPr>
              <p14:xfrm>
                <a:off x="9375625" y="2879525"/>
                <a:ext cx="360" cy="3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ADD29A28-90F1-43B3-A01B-8D0C2CC681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6985" y="2870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76EA4B8E-44C4-87CF-00A7-2304BA04A7F5}"/>
                    </a:ext>
                  </a:extLst>
                </p14:cNvPr>
                <p14:cNvContentPartPr/>
                <p14:nvPr/>
              </p14:nvContentPartPr>
              <p14:xfrm>
                <a:off x="9369145" y="2889245"/>
                <a:ext cx="360" cy="3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76EA4B8E-44C4-87CF-00A7-2304BA04A7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0505" y="2880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37F2278-C8CB-AACC-56E0-72BF93254C98}"/>
                    </a:ext>
                  </a:extLst>
                </p14:cNvPr>
                <p14:cNvContentPartPr/>
                <p14:nvPr/>
              </p14:nvContentPartPr>
              <p14:xfrm>
                <a:off x="9388225" y="2882765"/>
                <a:ext cx="360" cy="3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37F2278-C8CB-AACC-56E0-72BF93254C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9585" y="2874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86A08B7-49DC-1C0B-6BC0-3255604397E5}"/>
              </a:ext>
            </a:extLst>
          </p:cNvPr>
          <p:cNvGrpSpPr/>
          <p:nvPr/>
        </p:nvGrpSpPr>
        <p:grpSpPr>
          <a:xfrm>
            <a:off x="9803665" y="3498725"/>
            <a:ext cx="57960" cy="41760"/>
            <a:chOff x="9803665" y="3498725"/>
            <a:chExt cx="5796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8A69F77-35B2-CC93-7909-996ABD00FCB3}"/>
                    </a:ext>
                  </a:extLst>
                </p14:cNvPr>
                <p14:cNvContentPartPr/>
                <p14:nvPr/>
              </p14:nvContentPartPr>
              <p14:xfrm>
                <a:off x="9803665" y="3502685"/>
                <a:ext cx="47880" cy="3780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8A69F77-35B2-CC93-7909-996ABD00FC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5025" y="3493685"/>
                  <a:ext cx="65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5FF91AE6-F348-2827-E240-8C6505EE797B}"/>
                    </a:ext>
                  </a:extLst>
                </p14:cNvPr>
                <p14:cNvContentPartPr/>
                <p14:nvPr/>
              </p14:nvContentPartPr>
              <p14:xfrm>
                <a:off x="9861265" y="3498725"/>
                <a:ext cx="360" cy="36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5FF91AE6-F348-2827-E240-8C6505EE7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52625" y="3490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25A1DE7-6DF3-3DE9-2D20-86DCCFDB2BE8}"/>
              </a:ext>
            </a:extLst>
          </p:cNvPr>
          <p:cNvGrpSpPr/>
          <p:nvPr/>
        </p:nvGrpSpPr>
        <p:grpSpPr>
          <a:xfrm>
            <a:off x="9309025" y="3374885"/>
            <a:ext cx="63720" cy="25920"/>
            <a:chOff x="9309025" y="3374885"/>
            <a:chExt cx="6372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8366D568-2FA0-8C27-562E-B0625280DDB2}"/>
                    </a:ext>
                  </a:extLst>
                </p14:cNvPr>
                <p14:cNvContentPartPr/>
                <p14:nvPr/>
              </p14:nvContentPartPr>
              <p14:xfrm>
                <a:off x="9309025" y="3378485"/>
                <a:ext cx="55800" cy="219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8366D568-2FA0-8C27-562E-B0625280DD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00025" y="3369845"/>
                  <a:ext cx="7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9C6C0C7-86B5-3ECA-FBED-F9F86790E4D5}"/>
                    </a:ext>
                  </a:extLst>
                </p14:cNvPr>
                <p14:cNvContentPartPr/>
                <p14:nvPr/>
              </p14:nvContentPartPr>
              <p14:xfrm>
                <a:off x="9343945" y="3393965"/>
                <a:ext cx="360" cy="3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39C6C0C7-86B5-3ECA-FBED-F9F86790E4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34945" y="3385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2B3B3DF2-6343-0436-BFA7-50F54FC26397}"/>
                    </a:ext>
                  </a:extLst>
                </p14:cNvPr>
                <p14:cNvContentPartPr/>
                <p14:nvPr/>
              </p14:nvContentPartPr>
              <p14:xfrm>
                <a:off x="9328105" y="3400445"/>
                <a:ext cx="360" cy="3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2B3B3DF2-6343-0436-BFA7-50F54FC263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9105" y="33914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9B68C95-D739-4E5C-2264-985613CF4389}"/>
                    </a:ext>
                  </a:extLst>
                </p14:cNvPr>
                <p14:cNvContentPartPr/>
                <p14:nvPr/>
              </p14:nvContentPartPr>
              <p14:xfrm>
                <a:off x="9372385" y="3374885"/>
                <a:ext cx="360" cy="3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9B68C95-D739-4E5C-2264-985613CF43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3745" y="3366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0032ED5-009D-542A-32B5-2C8EB9D9320D}"/>
              </a:ext>
            </a:extLst>
          </p:cNvPr>
          <p:cNvSpPr txBox="1"/>
          <p:nvPr/>
        </p:nvSpPr>
        <p:spPr>
          <a:xfrm>
            <a:off x="6454947" y="6364442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Mario Pascual González – Ing. De la Salud – Curso 2324</a:t>
            </a:r>
          </a:p>
        </p:txBody>
      </p:sp>
    </p:spTree>
    <p:extLst>
      <p:ext uri="{BB962C8B-B14F-4D97-AF65-F5344CB8AC3E}">
        <p14:creationId xmlns:p14="http://schemas.microsoft.com/office/powerpoint/2010/main" val="192662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Pascual González</dc:creator>
  <cp:lastModifiedBy>Mario Pascual González</cp:lastModifiedBy>
  <cp:revision>2</cp:revision>
  <dcterms:created xsi:type="dcterms:W3CDTF">2024-03-05T13:25:38Z</dcterms:created>
  <dcterms:modified xsi:type="dcterms:W3CDTF">2024-03-11T14:21:15Z</dcterms:modified>
</cp:coreProperties>
</file>