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15FA8-469C-468A-9817-AA395C6FC4E4}" v="7" dt="2021-07-27T13:19:54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GLIANO DONATO" userId="d4d3b9d1-3a91-4e4c-8f55-bd1f23502866" providerId="ADAL" clId="{42C15FA8-469C-468A-9817-AA395C6FC4E4}"/>
    <pc:docChg chg="undo custSel addSld modSld">
      <pc:chgData name="STIGLIANO DONATO" userId="d4d3b9d1-3a91-4e4c-8f55-bd1f23502866" providerId="ADAL" clId="{42C15FA8-469C-468A-9817-AA395C6FC4E4}" dt="2021-07-27T13:19:54.589" v="52" actId="571"/>
      <pc:docMkLst>
        <pc:docMk/>
      </pc:docMkLst>
      <pc:sldChg chg="addSp delSp modSp new mod setBg">
        <pc:chgData name="STIGLIANO DONATO" userId="d4d3b9d1-3a91-4e4c-8f55-bd1f23502866" providerId="ADAL" clId="{42C15FA8-469C-468A-9817-AA395C6FC4E4}" dt="2021-07-27T13:07:39.772" v="21" actId="1582"/>
        <pc:sldMkLst>
          <pc:docMk/>
          <pc:sldMk cId="2402401782" sldId="257"/>
        </pc:sldMkLst>
        <pc:spChg chg="del mod">
          <ac:chgData name="STIGLIANO DONATO" userId="d4d3b9d1-3a91-4e4c-8f55-bd1f23502866" providerId="ADAL" clId="{42C15FA8-469C-468A-9817-AA395C6FC4E4}" dt="2021-07-27T13:04:45.540" v="3" actId="478"/>
          <ac:spMkLst>
            <pc:docMk/>
            <pc:sldMk cId="2402401782" sldId="257"/>
            <ac:spMk id="2" creationId="{13EBDA92-98B1-456F-A9B6-668E9236C6DB}"/>
          </ac:spMkLst>
        </pc:spChg>
        <pc:spChg chg="del">
          <ac:chgData name="STIGLIANO DONATO" userId="d4d3b9d1-3a91-4e4c-8f55-bd1f23502866" providerId="ADAL" clId="{42C15FA8-469C-468A-9817-AA395C6FC4E4}" dt="2021-07-27T13:04:42.650" v="1" actId="478"/>
          <ac:spMkLst>
            <pc:docMk/>
            <pc:sldMk cId="2402401782" sldId="257"/>
            <ac:spMk id="3" creationId="{2E1D8723-2B0D-4F8A-8041-21B2D99E76F0}"/>
          </ac:spMkLst>
        </pc:spChg>
        <pc:spChg chg="add del mod">
          <ac:chgData name="STIGLIANO DONATO" userId="d4d3b9d1-3a91-4e4c-8f55-bd1f23502866" providerId="ADAL" clId="{42C15FA8-469C-468A-9817-AA395C6FC4E4}" dt="2021-07-27T13:07:17.884" v="16" actId="21"/>
          <ac:spMkLst>
            <pc:docMk/>
            <pc:sldMk cId="2402401782" sldId="257"/>
            <ac:spMk id="8" creationId="{B5C5B267-85DB-4718-9242-F0E6E43418A5}"/>
          </ac:spMkLst>
        </pc:spChg>
        <pc:spChg chg="add mod">
          <ac:chgData name="STIGLIANO DONATO" userId="d4d3b9d1-3a91-4e4c-8f55-bd1f23502866" providerId="ADAL" clId="{42C15FA8-469C-468A-9817-AA395C6FC4E4}" dt="2021-07-27T13:07:39.772" v="21" actId="1582"/>
          <ac:spMkLst>
            <pc:docMk/>
            <pc:sldMk cId="2402401782" sldId="257"/>
            <ac:spMk id="9" creationId="{0AD73557-8527-404E-BF4C-51A024BB942A}"/>
          </ac:spMkLst>
        </pc:spChg>
        <pc:spChg chg="add mod">
          <ac:chgData name="STIGLIANO DONATO" userId="d4d3b9d1-3a91-4e4c-8f55-bd1f23502866" providerId="ADAL" clId="{42C15FA8-469C-468A-9817-AA395C6FC4E4}" dt="2021-07-27T13:07:23.242" v="19" actId="1076"/>
          <ac:spMkLst>
            <pc:docMk/>
            <pc:sldMk cId="2402401782" sldId="257"/>
            <ac:spMk id="10" creationId="{F1767BC3-1744-4B62-A6F2-1B7B82BAD516}"/>
          </ac:spMkLst>
        </pc:spChg>
        <pc:picChg chg="add mod ord modCrop">
          <ac:chgData name="STIGLIANO DONATO" userId="d4d3b9d1-3a91-4e4c-8f55-bd1f23502866" providerId="ADAL" clId="{42C15FA8-469C-468A-9817-AA395C6FC4E4}" dt="2021-07-27T13:05:19.960" v="10" actId="732"/>
          <ac:picMkLst>
            <pc:docMk/>
            <pc:sldMk cId="2402401782" sldId="257"/>
            <ac:picMk id="5" creationId="{15911F92-5437-4401-8647-55877391226E}"/>
          </ac:picMkLst>
        </pc:picChg>
        <pc:picChg chg="add mod">
          <ac:chgData name="STIGLIANO DONATO" userId="d4d3b9d1-3a91-4e4c-8f55-bd1f23502866" providerId="ADAL" clId="{42C15FA8-469C-468A-9817-AA395C6FC4E4}" dt="2021-07-27T13:05:05.393" v="6" actId="26606"/>
          <ac:picMkLst>
            <pc:docMk/>
            <pc:sldMk cId="2402401782" sldId="257"/>
            <ac:picMk id="7" creationId="{E4535468-287C-4142-B3CA-9AEC980AA6E3}"/>
          </ac:picMkLst>
        </pc:picChg>
      </pc:sldChg>
      <pc:sldChg chg="addSp delSp modSp add mod">
        <pc:chgData name="STIGLIANO DONATO" userId="d4d3b9d1-3a91-4e4c-8f55-bd1f23502866" providerId="ADAL" clId="{42C15FA8-469C-468A-9817-AA395C6FC4E4}" dt="2021-07-27T13:19:54.589" v="52" actId="571"/>
        <pc:sldMkLst>
          <pc:docMk/>
          <pc:sldMk cId="13704540" sldId="258"/>
        </pc:sldMkLst>
        <pc:spChg chg="mod">
          <ac:chgData name="STIGLIANO DONATO" userId="d4d3b9d1-3a91-4e4c-8f55-bd1f23502866" providerId="ADAL" clId="{42C15FA8-469C-468A-9817-AA395C6FC4E4}" dt="2021-07-27T13:19:32.204" v="48" actId="14100"/>
          <ac:spMkLst>
            <pc:docMk/>
            <pc:sldMk cId="13704540" sldId="258"/>
            <ac:spMk id="9" creationId="{0AD73557-8527-404E-BF4C-51A024BB942A}"/>
          </ac:spMkLst>
        </pc:spChg>
        <pc:spChg chg="add mod">
          <ac:chgData name="STIGLIANO DONATO" userId="d4d3b9d1-3a91-4e4c-8f55-bd1f23502866" providerId="ADAL" clId="{42C15FA8-469C-468A-9817-AA395C6FC4E4}" dt="2021-07-27T13:19:53.741" v="51" actId="1076"/>
          <ac:spMkLst>
            <pc:docMk/>
            <pc:sldMk cId="13704540" sldId="258"/>
            <ac:spMk id="11" creationId="{481F3DF3-869D-4880-8F50-793C744353F0}"/>
          </ac:spMkLst>
        </pc:spChg>
        <pc:spChg chg="add mod">
          <ac:chgData name="STIGLIANO DONATO" userId="d4d3b9d1-3a91-4e4c-8f55-bd1f23502866" providerId="ADAL" clId="{42C15FA8-469C-468A-9817-AA395C6FC4E4}" dt="2021-07-27T13:19:40.962" v="50" actId="571"/>
          <ac:spMkLst>
            <pc:docMk/>
            <pc:sldMk cId="13704540" sldId="258"/>
            <ac:spMk id="13" creationId="{15A9A997-F1F4-401A-B331-A95CEE3EBEAD}"/>
          </ac:spMkLst>
        </pc:spChg>
        <pc:spChg chg="add mod">
          <ac:chgData name="STIGLIANO DONATO" userId="d4d3b9d1-3a91-4e4c-8f55-bd1f23502866" providerId="ADAL" clId="{42C15FA8-469C-468A-9817-AA395C6FC4E4}" dt="2021-07-27T13:19:54.589" v="52" actId="571"/>
          <ac:spMkLst>
            <pc:docMk/>
            <pc:sldMk cId="13704540" sldId="258"/>
            <ac:spMk id="15" creationId="{CDED39B8-5ECC-478B-90FD-523D05A4E5D8}"/>
          </ac:spMkLst>
        </pc:spChg>
        <pc:picChg chg="add mod ord modCrop">
          <ac:chgData name="STIGLIANO DONATO" userId="d4d3b9d1-3a91-4e4c-8f55-bd1f23502866" providerId="ADAL" clId="{42C15FA8-469C-468A-9817-AA395C6FC4E4}" dt="2021-07-27T13:19:35.170" v="49" actId="1076"/>
          <ac:picMkLst>
            <pc:docMk/>
            <pc:sldMk cId="13704540" sldId="258"/>
            <ac:picMk id="3" creationId="{028F8DAD-52C3-4B2A-BB14-BE1CF344C263}"/>
          </ac:picMkLst>
        </pc:picChg>
        <pc:picChg chg="del">
          <ac:chgData name="STIGLIANO DONATO" userId="d4d3b9d1-3a91-4e4c-8f55-bd1f23502866" providerId="ADAL" clId="{42C15FA8-469C-468A-9817-AA395C6FC4E4}" dt="2021-07-27T13:17:06.249" v="24" actId="478"/>
          <ac:picMkLst>
            <pc:docMk/>
            <pc:sldMk cId="13704540" sldId="258"/>
            <ac:picMk id="5" creationId="{15911F92-5437-4401-8647-55877391226E}"/>
          </ac:picMkLst>
        </pc:picChg>
        <pc:picChg chg="add mod modCrop">
          <ac:chgData name="STIGLIANO DONATO" userId="d4d3b9d1-3a91-4e4c-8f55-bd1f23502866" providerId="ADAL" clId="{42C15FA8-469C-468A-9817-AA395C6FC4E4}" dt="2021-07-27T13:17:57.026" v="33" actId="732"/>
          <ac:picMkLst>
            <pc:docMk/>
            <pc:sldMk cId="13704540" sldId="258"/>
            <ac:picMk id="6" creationId="{CCE9CDA9-2285-4107-B642-3182A9A7617F}"/>
          </ac:picMkLst>
        </pc:picChg>
        <pc:picChg chg="del">
          <ac:chgData name="STIGLIANO DONATO" userId="d4d3b9d1-3a91-4e4c-8f55-bd1f23502866" providerId="ADAL" clId="{42C15FA8-469C-468A-9817-AA395C6FC4E4}" dt="2021-07-27T13:17:03.624" v="23" actId="478"/>
          <ac:picMkLst>
            <pc:docMk/>
            <pc:sldMk cId="13704540" sldId="258"/>
            <ac:picMk id="7" creationId="{E4535468-287C-4142-B3CA-9AEC980AA6E3}"/>
          </ac:picMkLst>
        </pc:picChg>
        <pc:picChg chg="add mod">
          <ac:chgData name="STIGLIANO DONATO" userId="d4d3b9d1-3a91-4e4c-8f55-bd1f23502866" providerId="ADAL" clId="{42C15FA8-469C-468A-9817-AA395C6FC4E4}" dt="2021-07-27T13:19:40.962" v="50" actId="571"/>
          <ac:picMkLst>
            <pc:docMk/>
            <pc:sldMk cId="13704540" sldId="258"/>
            <ac:picMk id="12" creationId="{C0837D24-9865-41BC-B281-85963D2A6753}"/>
          </ac:picMkLst>
        </pc:picChg>
        <pc:picChg chg="add mod">
          <ac:chgData name="STIGLIANO DONATO" userId="d4d3b9d1-3a91-4e4c-8f55-bd1f23502866" providerId="ADAL" clId="{42C15FA8-469C-468A-9817-AA395C6FC4E4}" dt="2021-07-27T13:19:54.589" v="52" actId="571"/>
          <ac:picMkLst>
            <pc:docMk/>
            <pc:sldMk cId="13704540" sldId="258"/>
            <ac:picMk id="14" creationId="{7124B62C-E429-4DC3-ABC9-8A280D0130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0FA1C-D01F-47AB-951E-CFBC1430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EDD36B-A362-4ABF-A2D9-D853A051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C540C-EADA-4F5A-AE2E-16D3EF6D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D737D6-4AAE-46A4-93C1-399FFC1E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19089-3178-4C72-BD41-B76EB09D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BF2FE-68F4-4779-BB14-8CC673B5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140A9B-7DC7-4DD3-8688-14BDDAA1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B1A610-37F6-491C-9A3F-7E6BF0F4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DE86B-F628-4DD6-9D1A-A9D8D118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E8EDF-02FE-4FE2-A669-460BE017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07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9D36D8B-038B-4AD6-92AE-BA51585B2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C4B115-F991-49D5-B58A-50182CEB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A9C65-8349-48A8-A81E-8911E6F2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F42B-F750-4A44-B320-0045DCF0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6C02EF-705B-4CB3-A164-ED9CBA74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91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4A172-59F3-4A66-9F23-2579D344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EC51DD-6D7A-4AF3-98B1-01A0C027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04C91-343E-4606-A446-78CBDE97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B2BD8-797A-4FF2-BF4E-B35912C2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509BF6-B3FB-456C-BB23-FD29C90D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73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C0858-DF46-407A-82C8-F65C4B29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763976-8182-4A15-B25D-9158E27F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2065AB-9323-4DF1-B6BB-D11A95E0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957CBE-C334-4264-8934-A78BE9D3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9E6EC6-62F3-43C1-959E-ACE14B6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7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8F76A-2A47-4361-BF7D-FA7B8F2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98D0BE-A43F-4500-B9A9-96BD1695E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5A5AAF-66B1-443B-B22F-AE5D2B9C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BF690E-114A-4EF4-8788-7E0BBA0F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1012FE-6F36-4F1E-B2E8-8B1D6825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5B58F7-B63F-4426-B1B3-4030D607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2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82385-F923-4775-ABC9-6732388D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0AAB6E-29C7-42A1-B176-AC35978D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F81377-6851-4546-B0D1-68D35392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8420BE-A5E9-4E8F-939B-4391C0BF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0BF544-EB09-4738-92BD-552722F18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E903C3C-FDEE-442E-AEB5-F24917B8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FDB707-CB50-4529-AB85-8E355C9D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523462-3365-4D40-A1A0-61ABE8C2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1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F4A37-C01A-4A23-8CD1-42D7C3EA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7EAD93-761D-41C4-8BB8-D3D76893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7E6FA2-7602-4BD5-B7C3-647B5712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B2D51C-3F0D-4DF7-A0C8-C894998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03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05F1EE-11D1-4424-A8CA-CE6A4F2D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B9D929-DD32-453E-A2E0-EB0996E9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A5C0D4-9855-4211-AF73-1FF54CC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17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4B0BA-27B1-4E7C-9C6D-4381D732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4985A-E397-4AB5-980D-812CB1C6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65144C-0A70-44F8-BC1F-CCB713D7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22E93E-DC4E-480F-8E04-8A09D9CB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4F31F-676A-46FF-BAAA-9240692E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58CAA-5DE2-49DD-A3CB-522AA36E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2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8FC31-74A7-4660-829C-B37F479D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A188C2-1517-49CD-86B1-6E461479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6119F3-A37E-4A31-97A1-95AF0E9D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AF5C5B-EFE3-4FC9-A007-77CF3022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A48353-249D-42F1-8539-9C7AD0BE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FDC9FD-6AF5-4B4D-8A0D-4128E350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807B08-C384-4261-8CAD-95EDCAD8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7C98D-B1E3-4E01-BE43-8BC395E3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032B9A-C085-4988-A6FA-B354A2405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B6EA-CA7C-40E4-B73C-BC24BB97340B}" type="datetimeFigureOut">
              <a:rPr lang="it-IT" smtClean="0"/>
              <a:t>27/07/2021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783A79-2136-4884-AF7C-E2F752373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1FA318-D727-42C6-A253-B69A3C11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1C9A-B3A2-42D5-89AB-123213BD86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75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6006BA5-22DC-4830-9F7C-91DD445EB92F}"/>
              </a:ext>
            </a:extLst>
          </p:cNvPr>
          <p:cNvSpPr/>
          <p:nvPr/>
        </p:nvSpPr>
        <p:spPr>
          <a:xfrm>
            <a:off x="4414058" y="-300613"/>
            <a:ext cx="2784763" cy="112354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MAIN</a:t>
            </a:r>
            <a:endParaRPr lang="it-IT" sz="3600" dirty="0">
              <a:solidFill>
                <a:schemeClr val="tx1"/>
              </a:solidFill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9BA9358-61CD-41ED-AE1D-E34AD675430F}"/>
              </a:ext>
            </a:extLst>
          </p:cNvPr>
          <p:cNvSpPr/>
          <p:nvPr/>
        </p:nvSpPr>
        <p:spPr>
          <a:xfrm>
            <a:off x="6967521" y="5014899"/>
            <a:ext cx="1207450" cy="8215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4"/>
                </a:solidFill>
              </a:rPr>
              <a:t>Write PLC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74C7649-E1D3-4D33-84C1-C96D251A805E}"/>
              </a:ext>
            </a:extLst>
          </p:cNvPr>
          <p:cNvSpPr/>
          <p:nvPr/>
        </p:nvSpPr>
        <p:spPr>
          <a:xfrm>
            <a:off x="5284688" y="5997197"/>
            <a:ext cx="1539339" cy="8568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dirty="0"/>
              <a:t>Write </a:t>
            </a:r>
            <a:r>
              <a:rPr lang="it-IT" dirty="0" err="1"/>
              <a:t>Integer</a:t>
            </a:r>
            <a:r>
              <a:rPr lang="it-IT" dirty="0"/>
              <a:t> PLC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32F84A7-8D94-448F-B276-EEF243DC74B8}"/>
              </a:ext>
            </a:extLst>
          </p:cNvPr>
          <p:cNvSpPr/>
          <p:nvPr/>
        </p:nvSpPr>
        <p:spPr>
          <a:xfrm>
            <a:off x="9167610" y="2565375"/>
            <a:ext cx="1456055" cy="821517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 dirty="0"/>
              <a:t>Read </a:t>
            </a:r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773D19F-423A-4DC0-AADF-DC217E26703D}"/>
              </a:ext>
            </a:extLst>
          </p:cNvPr>
          <p:cNvSpPr/>
          <p:nvPr/>
        </p:nvSpPr>
        <p:spPr>
          <a:xfrm>
            <a:off x="1984493" y="1164472"/>
            <a:ext cx="2429565" cy="108198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t-IT" dirty="0"/>
              <a:t>Arduino Connection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F68E5441-1DEF-48F3-B2B6-32D6BFCE03FA}"/>
              </a:ext>
            </a:extLst>
          </p:cNvPr>
          <p:cNvSpPr/>
          <p:nvPr/>
        </p:nvSpPr>
        <p:spPr>
          <a:xfrm>
            <a:off x="7196772" y="1225380"/>
            <a:ext cx="2429565" cy="108198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t-IT" dirty="0" err="1"/>
              <a:t>Actuation</a:t>
            </a:r>
            <a:r>
              <a:rPr lang="it-IT" dirty="0"/>
              <a:t> and </a:t>
            </a:r>
            <a:r>
              <a:rPr lang="it-IT" dirty="0" err="1"/>
              <a:t>Measurement</a:t>
            </a:r>
            <a:endParaRPr lang="it-IT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F41CF5DF-095F-4494-AE52-4D1CFA36A003}"/>
              </a:ext>
            </a:extLst>
          </p:cNvPr>
          <p:cNvSpPr/>
          <p:nvPr/>
        </p:nvSpPr>
        <p:spPr>
          <a:xfrm>
            <a:off x="6096000" y="2565375"/>
            <a:ext cx="1456055" cy="821517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 dirty="0"/>
              <a:t>Read Serial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D36D81-3A0A-4DEA-8259-E42B1D688F65}"/>
              </a:ext>
            </a:extLst>
          </p:cNvPr>
          <p:cNvSpPr/>
          <p:nvPr/>
        </p:nvSpPr>
        <p:spPr>
          <a:xfrm>
            <a:off x="7683526" y="3455752"/>
            <a:ext cx="1456055" cy="821517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 dirty="0"/>
              <a:t>PLC Data </a:t>
            </a:r>
            <a:r>
              <a:rPr lang="it-IT" dirty="0" err="1"/>
              <a:t>send</a:t>
            </a:r>
            <a:endParaRPr lang="it-IT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19759293-5BCD-4EEE-97DC-E84C451EC5B3}"/>
              </a:ext>
            </a:extLst>
          </p:cNvPr>
          <p:cNvSpPr/>
          <p:nvPr/>
        </p:nvSpPr>
        <p:spPr>
          <a:xfrm>
            <a:off x="8411553" y="6001192"/>
            <a:ext cx="1539339" cy="8568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dirty="0"/>
              <a:t>Write </a:t>
            </a:r>
            <a:r>
              <a:rPr lang="it-IT" dirty="0" err="1"/>
              <a:t>Boolean</a:t>
            </a:r>
            <a:r>
              <a:rPr lang="it-IT" dirty="0"/>
              <a:t> PLC</a:t>
            </a:r>
          </a:p>
        </p:txBody>
      </p: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FB5F9062-91BA-491D-A872-E3763F362E8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3355011" y="105425"/>
            <a:ext cx="903313" cy="1214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CA80F0F6-6573-441F-84E4-03A0404A2122}"/>
              </a:ext>
            </a:extLst>
          </p:cNvPr>
          <p:cNvCxnSpPr>
            <a:cxnSpLocks/>
            <a:stCxn id="32" idx="0"/>
            <a:endCxn id="4" idx="6"/>
          </p:cNvCxnSpPr>
          <p:nvPr/>
        </p:nvCxnSpPr>
        <p:spPr>
          <a:xfrm rot="16200000" flipV="1">
            <a:off x="7323078" y="136903"/>
            <a:ext cx="964221" cy="12127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F6155634-AE3D-46ED-9F05-F2444E4D7F0D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rot="5400000" flipH="1" flipV="1">
            <a:off x="6980069" y="1992870"/>
            <a:ext cx="416465" cy="728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F51DA3CE-1A3F-4E00-B44E-8BFE30C77FC9}"/>
              </a:ext>
            </a:extLst>
          </p:cNvPr>
          <p:cNvCxnSpPr>
            <a:cxnSpLocks/>
            <a:stCxn id="8" idx="0"/>
            <a:endCxn id="32" idx="5"/>
          </p:cNvCxnSpPr>
          <p:nvPr/>
        </p:nvCxnSpPr>
        <p:spPr>
          <a:xfrm rot="16200000" flipV="1">
            <a:off x="9374855" y="2044591"/>
            <a:ext cx="416465" cy="625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7F0B34EB-115F-4A56-AD99-329961581385}"/>
              </a:ext>
            </a:extLst>
          </p:cNvPr>
          <p:cNvCxnSpPr>
            <a:cxnSpLocks/>
            <a:stCxn id="5" idx="0"/>
            <a:endCxn id="34" idx="4"/>
          </p:cNvCxnSpPr>
          <p:nvPr/>
        </p:nvCxnSpPr>
        <p:spPr>
          <a:xfrm rot="5400000" flipH="1" flipV="1">
            <a:off x="7622585" y="4225930"/>
            <a:ext cx="737630" cy="840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DA415933-6FC1-4C69-A355-F45BCAD80A06}"/>
              </a:ext>
            </a:extLst>
          </p:cNvPr>
          <p:cNvCxnSpPr>
            <a:cxnSpLocks/>
            <a:stCxn id="34" idx="0"/>
            <a:endCxn id="32" idx="4"/>
          </p:cNvCxnSpPr>
          <p:nvPr/>
        </p:nvCxnSpPr>
        <p:spPr>
          <a:xfrm flipV="1">
            <a:off x="8411554" y="2307363"/>
            <a:ext cx="1" cy="11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A3CE59E3-4527-47D2-AA19-C39AF0AFF910}"/>
              </a:ext>
            </a:extLst>
          </p:cNvPr>
          <p:cNvCxnSpPr>
            <a:cxnSpLocks/>
            <a:stCxn id="35" idx="0"/>
            <a:endCxn id="5" idx="6"/>
          </p:cNvCxnSpPr>
          <p:nvPr/>
        </p:nvCxnSpPr>
        <p:spPr>
          <a:xfrm rot="16200000" flipV="1">
            <a:off x="8390330" y="5210299"/>
            <a:ext cx="575534" cy="1006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A04EA15E-FA4A-49FC-BE3B-FE52E5EA3DC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6225170" y="5254847"/>
            <a:ext cx="571539" cy="913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4535468-287C-4142-B3CA-9AEC980AA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40719"/>
            <a:ext cx="5291666" cy="29765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5911F92-5437-4401-8647-55877391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40719"/>
            <a:ext cx="5291667" cy="2976562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AD73557-8527-404E-BF4C-51A024BB942A}"/>
              </a:ext>
            </a:extLst>
          </p:cNvPr>
          <p:cNvSpPr/>
          <p:nvPr/>
        </p:nvSpPr>
        <p:spPr>
          <a:xfrm>
            <a:off x="2804160" y="3251200"/>
            <a:ext cx="1066800" cy="660400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1767BC3-1744-4B62-A6F2-1B7B82BAD516}"/>
              </a:ext>
            </a:extLst>
          </p:cNvPr>
          <p:cNvSpPr/>
          <p:nvPr/>
        </p:nvSpPr>
        <p:spPr>
          <a:xfrm>
            <a:off x="7653251" y="3055851"/>
            <a:ext cx="1066800" cy="6604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0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forno, pannello di controllo&#10;&#10;Descrizione generata automaticamente">
            <a:extLst>
              <a:ext uri="{FF2B5EF4-FFF2-40B4-BE49-F238E27FC236}">
                <a16:creationId xmlns:a16="http://schemas.microsoft.com/office/drawing/2014/main" id="{028F8DAD-52C3-4B2A-BB14-BE1CF344C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2"/>
          <a:stretch/>
        </p:blipFill>
        <p:spPr>
          <a:xfrm>
            <a:off x="124172" y="108064"/>
            <a:ext cx="3857625" cy="4513811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AD73557-8527-404E-BF4C-51A024BB942A}"/>
              </a:ext>
            </a:extLst>
          </p:cNvPr>
          <p:cNvSpPr/>
          <p:nvPr/>
        </p:nvSpPr>
        <p:spPr>
          <a:xfrm>
            <a:off x="2776451" y="2485505"/>
            <a:ext cx="1094509" cy="1928553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1767BC3-1744-4B62-A6F2-1B7B82BAD516}"/>
              </a:ext>
            </a:extLst>
          </p:cNvPr>
          <p:cNvSpPr/>
          <p:nvPr/>
        </p:nvSpPr>
        <p:spPr>
          <a:xfrm>
            <a:off x="7653251" y="3055851"/>
            <a:ext cx="1066800" cy="6604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CE9CDA9-2285-4107-B642-3182A9A76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2"/>
          <a:stretch/>
        </p:blipFill>
        <p:spPr>
          <a:xfrm>
            <a:off x="5946483" y="0"/>
            <a:ext cx="3857625" cy="45138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81F3DF3-869D-4880-8F50-793C744353F0}"/>
              </a:ext>
            </a:extLst>
          </p:cNvPr>
          <p:cNvSpPr/>
          <p:nvPr/>
        </p:nvSpPr>
        <p:spPr>
          <a:xfrm>
            <a:off x="8188036" y="650471"/>
            <a:ext cx="1487979" cy="2691246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testo, interni, forno, pannello di controllo&#10;&#10;Descrizione generata automaticamente">
            <a:extLst>
              <a:ext uri="{FF2B5EF4-FFF2-40B4-BE49-F238E27FC236}">
                <a16:creationId xmlns:a16="http://schemas.microsoft.com/office/drawing/2014/main" id="{C0837D24-9865-41BC-B281-85963D2A6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2"/>
          <a:stretch/>
        </p:blipFill>
        <p:spPr>
          <a:xfrm>
            <a:off x="124172" y="33249"/>
            <a:ext cx="3857625" cy="4513811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5A9A997-F1F4-401A-B331-A95CEE3EBEAD}"/>
              </a:ext>
            </a:extLst>
          </p:cNvPr>
          <p:cNvSpPr/>
          <p:nvPr/>
        </p:nvSpPr>
        <p:spPr>
          <a:xfrm>
            <a:off x="2776451" y="2410690"/>
            <a:ext cx="1094509" cy="1928553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124B62C-E429-4DC3-ABC9-8A280D013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2"/>
          <a:stretch/>
        </p:blipFill>
        <p:spPr>
          <a:xfrm>
            <a:off x="5946483" y="-74814"/>
            <a:ext cx="3857625" cy="451381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CDED39B8-5ECC-478B-90FD-523D05A4E5D8}"/>
              </a:ext>
            </a:extLst>
          </p:cNvPr>
          <p:cNvSpPr/>
          <p:nvPr/>
        </p:nvSpPr>
        <p:spPr>
          <a:xfrm>
            <a:off x="8188036" y="575657"/>
            <a:ext cx="1487979" cy="2691246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4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E4997E5A4D164195094D76B344D166" ma:contentTypeVersion="9" ma:contentTypeDescription="Creare un nuovo documento." ma:contentTypeScope="" ma:versionID="72fb37475f4ab145107340ce7f41325c">
  <xsd:schema xmlns:xsd="http://www.w3.org/2001/XMLSchema" xmlns:xs="http://www.w3.org/2001/XMLSchema" xmlns:p="http://schemas.microsoft.com/office/2006/metadata/properties" xmlns:ns2="c42e65bd-e82a-4497-8820-7e7bc51dee04" targetNamespace="http://schemas.microsoft.com/office/2006/metadata/properties" ma:root="true" ma:fieldsID="311dd2b24e271816d74cb9c0f31adb50" ns2:_="">
    <xsd:import namespace="c42e65bd-e82a-4497-8820-7e7bc51dee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e65bd-e82a-4497-8820-7e7bc51dee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167355-7810-4D5F-B4E3-337595BAB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e65bd-e82a-4497-8820-7e7bc51de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F5CDB9-9718-48B7-A484-A8F6FB8269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1823A6-4FBF-4484-A41D-B067602771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STIGLIANO DONATO</dc:creator>
  <cp:lastModifiedBy>STIGLIANO DONATO</cp:lastModifiedBy>
  <cp:revision>5</cp:revision>
  <dcterms:created xsi:type="dcterms:W3CDTF">2021-07-17T10:33:34Z</dcterms:created>
  <dcterms:modified xsi:type="dcterms:W3CDTF">2021-07-27T13:20:23Z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0x010100ECE4997E5A4D164195094D76B344D166</vt:lpwstr>
  </property>
</Properties>
</file>