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A9BDD829-6529-4EEA-9B12-A051C901B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564" b="19187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46577B-A033-4C50-AF15-882AA6E27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758628" cy="2696866"/>
          </a:xfrm>
        </p:spPr>
        <p:txBody>
          <a:bodyPr anchor="t">
            <a:normAutofit/>
          </a:bodyPr>
          <a:lstStyle/>
          <a:p>
            <a:r>
              <a:rPr lang="es-ES" sz="6600" dirty="0" err="1">
                <a:solidFill>
                  <a:srgbClr val="FFFFFF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ToDo</a:t>
            </a:r>
            <a:r>
              <a:rPr lang="es-ES" sz="6600" dirty="0">
                <a:solidFill>
                  <a:srgbClr val="FFFFFF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s-ES" sz="6600" dirty="0" err="1">
                <a:solidFill>
                  <a:srgbClr val="FFFFFF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List</a:t>
            </a:r>
            <a:endParaRPr lang="es-ES" sz="6600" dirty="0">
              <a:solidFill>
                <a:srgbClr val="FFFFFF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36E49-F42E-4215-8276-C1064E30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Mario Querol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B938-0AA9-459E-96AD-FA905A12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0" y="1091682"/>
            <a:ext cx="3564294" cy="1474236"/>
          </a:xfrm>
        </p:spPr>
        <p:txBody>
          <a:bodyPr>
            <a:normAutofit/>
          </a:bodyPr>
          <a:lstStyle/>
          <a:p>
            <a:r>
              <a:rPr lang="es-ES" sz="7200" dirty="0"/>
              <a:t>Diseño</a:t>
            </a:r>
            <a:endParaRPr lang="es-ES" sz="4400" dirty="0"/>
          </a:p>
        </p:txBody>
      </p:sp>
      <p:pic>
        <p:nvPicPr>
          <p:cNvPr id="1026" name="Picture 2" descr="45 Términos de Diseño Gráfico que debes conocer | Estudio Lanzi">
            <a:extLst>
              <a:ext uri="{FF2B5EF4-FFF2-40B4-BE49-F238E27FC236}">
                <a16:creationId xmlns:a16="http://schemas.microsoft.com/office/drawing/2014/main" id="{EE31633B-8E22-4C9D-AF8F-25331EF2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03" y="3086100"/>
            <a:ext cx="5214034" cy="35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B938-0AA9-459E-96AD-FA905A12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0" y="1091682"/>
            <a:ext cx="4618654" cy="1352938"/>
          </a:xfrm>
        </p:spPr>
        <p:txBody>
          <a:bodyPr>
            <a:normAutofit/>
          </a:bodyPr>
          <a:lstStyle/>
          <a:p>
            <a:r>
              <a:rPr lang="es-ES" sz="7200" dirty="0"/>
              <a:t>Estructura</a:t>
            </a:r>
            <a:endParaRPr lang="es-ES" sz="4400" dirty="0"/>
          </a:p>
        </p:txBody>
      </p:sp>
      <p:pic>
        <p:nvPicPr>
          <p:cNvPr id="2050" name="Picture 2" descr="ESTRUCTURAS ENTRAMADAS | Puertas Cortafuego RF180 - Barras Antipánico">
            <a:extLst>
              <a:ext uri="{FF2B5EF4-FFF2-40B4-BE49-F238E27FC236}">
                <a16:creationId xmlns:a16="http://schemas.microsoft.com/office/drawing/2014/main" id="{0355C1A4-B160-42E6-868D-8D4CF6C9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21" y="2533651"/>
            <a:ext cx="5140171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822C0-C82A-494E-9272-CE090394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6996"/>
            <a:ext cx="10363200" cy="1314443"/>
          </a:xfrm>
        </p:spPr>
        <p:txBody>
          <a:bodyPr>
            <a:normAutofit/>
          </a:bodyPr>
          <a:lstStyle/>
          <a:p>
            <a:r>
              <a:rPr lang="es-ES" sz="7200" dirty="0"/>
              <a:t>Funcionalidad</a:t>
            </a:r>
            <a:endParaRPr lang="es-ES" sz="89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F827D-51C1-40A9-9E04-1E496A04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44" y="2618030"/>
            <a:ext cx="6372809" cy="1961227"/>
          </a:xfrm>
        </p:spPr>
        <p:txBody>
          <a:bodyPr>
            <a:normAutofit/>
          </a:bodyPr>
          <a:lstStyle/>
          <a:p>
            <a:r>
              <a:rPr lang="es-ES" sz="2800" dirty="0"/>
              <a:t>Añadir tarea</a:t>
            </a:r>
          </a:p>
          <a:p>
            <a:r>
              <a:rPr lang="es-ES" sz="2800" dirty="0"/>
              <a:t>Ocultar listas general y </a:t>
            </a:r>
            <a:r>
              <a:rPr lang="es-ES" sz="2800" dirty="0" err="1"/>
              <a:t>deleted</a:t>
            </a:r>
            <a:endParaRPr lang="es-ES" sz="2800" dirty="0"/>
          </a:p>
          <a:p>
            <a:r>
              <a:rPr lang="es-ES" sz="2800" dirty="0"/>
              <a:t>Vaciar lista</a:t>
            </a:r>
          </a:p>
        </p:txBody>
      </p:sp>
      <p:pic>
        <p:nvPicPr>
          <p:cNvPr id="3074" name="Picture 2" descr="Solución del acertijo «Los engranajes» – MatematicasCercanas">
            <a:extLst>
              <a:ext uri="{FF2B5EF4-FFF2-40B4-BE49-F238E27FC236}">
                <a16:creationId xmlns:a16="http://schemas.microsoft.com/office/drawing/2014/main" id="{6B189F0D-F6F1-4F3B-A352-8D137761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97" y="4242637"/>
            <a:ext cx="4629150" cy="22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833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4E2"/>
      </a:lt2>
      <a:accent1>
        <a:srgbClr val="47A3C9"/>
      </a:accent1>
      <a:accent2>
        <a:srgbClr val="34B2A2"/>
      </a:accent2>
      <a:accent3>
        <a:srgbClr val="40B676"/>
      </a:accent3>
      <a:accent4>
        <a:srgbClr val="35B73A"/>
      </a:accent4>
      <a:accent5>
        <a:srgbClr val="6BB33F"/>
      </a:accent5>
      <a:accent6>
        <a:srgbClr val="93AC32"/>
      </a:accent6>
      <a:hlink>
        <a:srgbClr val="459130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Biome</vt:lpstr>
      <vt:lpstr>Grandview Display</vt:lpstr>
      <vt:lpstr>DashVTI</vt:lpstr>
      <vt:lpstr>ToDo List</vt:lpstr>
      <vt:lpstr>Diseño</vt:lpstr>
      <vt:lpstr>Estructura</vt:lpstr>
      <vt:lpstr>Funcionalidad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List</dc:title>
  <dc:creator>Mario Querol Amondarain</dc:creator>
  <cp:lastModifiedBy>Mario Querol Amondarain</cp:lastModifiedBy>
  <cp:revision>12</cp:revision>
  <dcterms:created xsi:type="dcterms:W3CDTF">2022-03-02T10:01:49Z</dcterms:created>
  <dcterms:modified xsi:type="dcterms:W3CDTF">2022-03-02T10:40:00Z</dcterms:modified>
</cp:coreProperties>
</file>