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58" r:id="rId5"/>
    <p:sldId id="259" r:id="rId6"/>
    <p:sldId id="260" r:id="rId7"/>
    <p:sldId id="271" r:id="rId8"/>
    <p:sldId id="263" r:id="rId9"/>
    <p:sldId id="261" r:id="rId10"/>
    <p:sldId id="272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C17B-C8C5-417C-B91D-3E11F4319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9B3D1-F2E1-45B4-8866-CD7EEC843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D358-8022-4795-A030-50A9268A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28A4-320A-4A22-A2E1-5BCF57FA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0C42-4348-4920-AF37-270C7B29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4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ED1D-BF46-4C2F-9EF5-9662A7EE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DB791-B39C-4A32-981C-D85C017AB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D8A8-591F-416F-8F3A-E9C84103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56DA2-4DB7-4A7A-ABCD-1C39AB8E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445E-1FA7-42F7-AF33-7717E483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681A3-0970-4E1D-B96F-363D7952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D94F8-BB80-42D2-9B72-F7C1C07B4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28E3-4A6E-4A4E-B85E-70AB2EE8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41558-4672-489F-85F7-820FCA71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BA928-90BA-4592-AF5B-FFC17158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A706-1642-452E-BC36-C6F8DC9B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33D8-F1EC-4F27-B8E6-95961E59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AA3A-0F7B-4844-9E9A-C32B6937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01EB8-FED5-4563-9F05-104913C3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19C-D2E9-4AC2-B39C-8568EFB2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804C-48AB-430A-8A2F-BDC5939F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86B64-A53F-4623-81B3-5792FEF0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D1CC-F749-49FA-9208-DF548E59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026D4-4E21-43F4-9F0A-7D8F1913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8DD2D-A5FA-46C3-9E5D-BD98068B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8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A70E-1943-43B3-8C48-A79F8F7F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9C3B-B533-48A7-B260-29608F2B7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8C3C-4CE4-4BB0-94B0-4F53FAD9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92D63-DB2E-4EFD-95A1-3AF72D6D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20D7-CAB2-450E-BE99-8FA4DD6D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51C8B-4252-48D3-831B-E7CCE73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4325-A1AD-44A3-AAC9-BB7ADA15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C6E8-9EED-45E1-A03F-19CCECBAD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7830F-5BE1-4F12-9A9D-6C720686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00106-68FE-446E-9E66-2018A8718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9B7D1-3129-4F57-805B-E0BFFE817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6DE5-D6A5-486F-AA9C-8D6C80BB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5AC18-B81F-413B-8A2A-7C78BDAE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7B9F2-AB83-47A1-B415-440391C8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5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04C3-AB96-4493-882F-1193B73A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E8D9F-C8B4-48F2-8489-8DC722FE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80FD1-8607-4ACC-9749-D3CD6A36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6D9C-1812-4712-9524-A21B3D6F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01440-37D1-4FF7-A8D0-461F24EF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BEEE2-9F5A-44D4-9BBA-88B4C251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C56D7-4437-40C4-B7E8-12838829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DC62-B54F-4C6B-B3CD-628251B6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A853-19F9-4DDD-BB89-F4FF1BFB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62A6B-76D0-4EAC-961E-DB7717633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953FF-7DED-439B-8DA4-474E1842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1183-40FB-4850-BA85-E60CE207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C3848-6CBD-4A14-AA2B-EDD15C6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7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4190-7AA6-435B-AC92-93F0F263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806E6-AF71-4366-9509-A03A25AE2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8D0C6-1B81-4F23-8DF5-A1BC2A422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3BBDE-D03B-4DFA-962D-DA3E98D2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B748-3790-42DD-BB0E-30D292F0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0DCE8-B875-412B-8A8F-0D064B63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17C94-09A3-41E7-84B5-17822DFC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B9326-5244-46FA-9D62-AE948957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B698-14B6-4972-8F0A-A6E56E083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C5C4-85E3-40B5-BE3E-98BCBA03D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924F-7947-432C-89A7-6862ECA55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4C2D4-3240-4650-8ED6-929A2E991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6" r="88505" b="5796"/>
          <a:stretch/>
        </p:blipFill>
        <p:spPr>
          <a:xfrm>
            <a:off x="168966" y="109331"/>
            <a:ext cx="1365908" cy="57268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F3D991-53C0-43F9-96DC-AC2B3F2A3344}"/>
              </a:ext>
            </a:extLst>
          </p:cNvPr>
          <p:cNvSpPr/>
          <p:nvPr/>
        </p:nvSpPr>
        <p:spPr>
          <a:xfrm>
            <a:off x="222908" y="417443"/>
            <a:ext cx="1148692" cy="248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B08FA-A71F-4E81-8F7F-38D53F1B5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51" r="60299" b="42464"/>
          <a:stretch/>
        </p:blipFill>
        <p:spPr>
          <a:xfrm>
            <a:off x="1610140" y="109331"/>
            <a:ext cx="4475921" cy="310649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4726B3-0D94-47CB-8ABD-CB87C5DE2324}"/>
              </a:ext>
            </a:extLst>
          </p:cNvPr>
          <p:cNvSpPr/>
          <p:nvPr/>
        </p:nvSpPr>
        <p:spPr>
          <a:xfrm>
            <a:off x="3488633" y="1174562"/>
            <a:ext cx="1033671" cy="167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91322-446B-401A-BC49-77CE39372E80}"/>
              </a:ext>
            </a:extLst>
          </p:cNvPr>
          <p:cNvSpPr/>
          <p:nvPr/>
        </p:nvSpPr>
        <p:spPr>
          <a:xfrm>
            <a:off x="3677477" y="2161279"/>
            <a:ext cx="715619" cy="2457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8AB314-F6BA-451D-AEBA-96887AAF1D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1" t="8551" r="68696" b="55217"/>
          <a:stretch/>
        </p:blipFill>
        <p:spPr>
          <a:xfrm>
            <a:off x="1620079" y="3278887"/>
            <a:ext cx="3856382" cy="255728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0D804C-B79B-46B7-8BE0-3100E7C2977C}"/>
              </a:ext>
            </a:extLst>
          </p:cNvPr>
          <p:cNvSpPr/>
          <p:nvPr/>
        </p:nvSpPr>
        <p:spPr>
          <a:xfrm>
            <a:off x="159025" y="99392"/>
            <a:ext cx="5936975" cy="5744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0DBF9C-63ED-4130-A8F1-EFDF9E9BAABE}"/>
              </a:ext>
            </a:extLst>
          </p:cNvPr>
          <p:cNvSpPr/>
          <p:nvPr/>
        </p:nvSpPr>
        <p:spPr>
          <a:xfrm>
            <a:off x="4697897" y="5547752"/>
            <a:ext cx="669234" cy="177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92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65561D-F145-4CD0-802D-4B89DB730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" t="7517" r="945" b="57163"/>
          <a:stretch/>
        </p:blipFill>
        <p:spPr>
          <a:xfrm>
            <a:off x="184824" y="252920"/>
            <a:ext cx="11809379" cy="26491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67C86A-2D01-4134-9BF5-5BD1E7F11A56}"/>
              </a:ext>
            </a:extLst>
          </p:cNvPr>
          <p:cNvSpPr/>
          <p:nvPr/>
        </p:nvSpPr>
        <p:spPr>
          <a:xfrm>
            <a:off x="175096" y="2517075"/>
            <a:ext cx="2198453" cy="2844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0E4D6-69D3-49F6-9DF8-0FA9EE0AD234}"/>
              </a:ext>
            </a:extLst>
          </p:cNvPr>
          <p:cNvSpPr/>
          <p:nvPr/>
        </p:nvSpPr>
        <p:spPr>
          <a:xfrm>
            <a:off x="178342" y="801765"/>
            <a:ext cx="1893650" cy="2844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62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61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BE12D-B382-4B49-B6D1-0D3B1525B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9" b="32462"/>
          <a:stretch/>
        </p:blipFill>
        <p:spPr>
          <a:xfrm>
            <a:off x="24936" y="145915"/>
            <a:ext cx="6457676" cy="44455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37C64-028E-4BC6-B199-23E9FE5BE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8" t="15178" r="52451" b="37446"/>
          <a:stretch/>
        </p:blipFill>
        <p:spPr>
          <a:xfrm>
            <a:off x="6566168" y="145914"/>
            <a:ext cx="7014370" cy="444553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942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6ABAA-261D-4B5A-B66C-9CC826DDA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" t="7548" r="24423" b="11824"/>
          <a:stretch/>
        </p:blipFill>
        <p:spPr>
          <a:xfrm>
            <a:off x="194002" y="186845"/>
            <a:ext cx="9747666" cy="65632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33FEE9-FB75-421F-817C-84109750CFA8}"/>
              </a:ext>
            </a:extLst>
          </p:cNvPr>
          <p:cNvSpPr/>
          <p:nvPr/>
        </p:nvSpPr>
        <p:spPr>
          <a:xfrm>
            <a:off x="2333809" y="252072"/>
            <a:ext cx="847136" cy="175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0ED6D-413E-469D-BCFF-11F0FD0AE9FF}"/>
              </a:ext>
            </a:extLst>
          </p:cNvPr>
          <p:cNvSpPr/>
          <p:nvPr/>
        </p:nvSpPr>
        <p:spPr>
          <a:xfrm>
            <a:off x="2392174" y="1600974"/>
            <a:ext cx="1041689" cy="266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70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66EFE3-E7AF-4959-A150-CEF991D4C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" t="12030" r="936" b="27970"/>
          <a:stretch/>
        </p:blipFill>
        <p:spPr>
          <a:xfrm>
            <a:off x="180385" y="173195"/>
            <a:ext cx="11852730" cy="45267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131F63-A07D-416E-9FFE-FCEEEA492070}"/>
              </a:ext>
            </a:extLst>
          </p:cNvPr>
          <p:cNvSpPr/>
          <p:nvPr/>
        </p:nvSpPr>
        <p:spPr>
          <a:xfrm>
            <a:off x="180386" y="890856"/>
            <a:ext cx="646466" cy="23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63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D279FF5-01A2-4A9B-9E4A-8FCC12000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" t="7660" r="52295" b="5248"/>
          <a:stretch/>
        </p:blipFill>
        <p:spPr>
          <a:xfrm>
            <a:off x="288872" y="138264"/>
            <a:ext cx="5754907" cy="66321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F569AD-FF6D-4DE0-9338-071F12DC93D6}"/>
              </a:ext>
            </a:extLst>
          </p:cNvPr>
          <p:cNvSpPr/>
          <p:nvPr/>
        </p:nvSpPr>
        <p:spPr>
          <a:xfrm>
            <a:off x="2448012" y="2663098"/>
            <a:ext cx="1331844" cy="1987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CBF468-63BA-483E-8D3B-872EB8D86164}"/>
              </a:ext>
            </a:extLst>
          </p:cNvPr>
          <p:cNvSpPr/>
          <p:nvPr/>
        </p:nvSpPr>
        <p:spPr>
          <a:xfrm>
            <a:off x="2442911" y="2982817"/>
            <a:ext cx="1610140" cy="188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0375C-5DE0-48AE-B1A4-3B2017A9CF36}"/>
              </a:ext>
            </a:extLst>
          </p:cNvPr>
          <p:cNvSpPr/>
          <p:nvPr/>
        </p:nvSpPr>
        <p:spPr>
          <a:xfrm>
            <a:off x="2442911" y="3735295"/>
            <a:ext cx="2012358" cy="1821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339E9-49E3-41BE-9A7E-ABC8D39441CC}"/>
              </a:ext>
            </a:extLst>
          </p:cNvPr>
          <p:cNvSpPr/>
          <p:nvPr/>
        </p:nvSpPr>
        <p:spPr>
          <a:xfrm>
            <a:off x="2432972" y="4056336"/>
            <a:ext cx="1331844" cy="1821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355CC-FF4A-4D54-A6C4-3D7EBF5E81B9}"/>
              </a:ext>
            </a:extLst>
          </p:cNvPr>
          <p:cNvSpPr/>
          <p:nvPr/>
        </p:nvSpPr>
        <p:spPr>
          <a:xfrm>
            <a:off x="2442911" y="4376961"/>
            <a:ext cx="1331844" cy="1821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34C8C4-5803-49BE-AACD-6410E555B358}"/>
              </a:ext>
            </a:extLst>
          </p:cNvPr>
          <p:cNvSpPr/>
          <p:nvPr/>
        </p:nvSpPr>
        <p:spPr>
          <a:xfrm>
            <a:off x="2477196" y="6504680"/>
            <a:ext cx="1550504" cy="188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924A42-49C0-4E84-9657-B2BFF0DFD9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" t="7517" r="53162" b="5152"/>
          <a:stretch/>
        </p:blipFill>
        <p:spPr>
          <a:xfrm>
            <a:off x="6207090" y="138264"/>
            <a:ext cx="5601519" cy="66321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D11AF4-F4DA-4023-9908-9BF1F8622272}"/>
              </a:ext>
            </a:extLst>
          </p:cNvPr>
          <p:cNvSpPr/>
          <p:nvPr/>
        </p:nvSpPr>
        <p:spPr>
          <a:xfrm>
            <a:off x="8251318" y="2172021"/>
            <a:ext cx="294859" cy="288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539BA3-CC44-48C5-B708-1B7FA3F46566}"/>
              </a:ext>
            </a:extLst>
          </p:cNvPr>
          <p:cNvSpPr/>
          <p:nvPr/>
        </p:nvSpPr>
        <p:spPr>
          <a:xfrm>
            <a:off x="8398748" y="6511656"/>
            <a:ext cx="1241364" cy="1816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05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92CFC6-01FA-427A-B451-02EC61EA6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8" t="7518" r="52985" b="5248"/>
          <a:stretch/>
        </p:blipFill>
        <p:spPr>
          <a:xfrm>
            <a:off x="348386" y="145915"/>
            <a:ext cx="5546575" cy="65701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3CA97-B1EE-4DFA-AE4D-D237A1EA2C4E}"/>
              </a:ext>
            </a:extLst>
          </p:cNvPr>
          <p:cNvSpPr txBox="1"/>
          <p:nvPr/>
        </p:nvSpPr>
        <p:spPr>
          <a:xfrm>
            <a:off x="2003898" y="5543920"/>
            <a:ext cx="133979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Default Settings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32E563-A314-4668-8B31-301656F84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" t="7659" r="52719" b="5532"/>
          <a:stretch/>
        </p:blipFill>
        <p:spPr>
          <a:xfrm>
            <a:off x="6099243" y="145915"/>
            <a:ext cx="5636182" cy="65701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5B0D7-5704-4972-AA48-B461A4BFAA88}"/>
              </a:ext>
            </a:extLst>
          </p:cNvPr>
          <p:cNvSpPr txBox="1"/>
          <p:nvPr/>
        </p:nvSpPr>
        <p:spPr>
          <a:xfrm>
            <a:off x="8054502" y="5543920"/>
            <a:ext cx="133979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Default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EE1062-84BB-4FD1-B568-130BBA273E95}"/>
              </a:ext>
            </a:extLst>
          </p:cNvPr>
          <p:cNvSpPr/>
          <p:nvPr/>
        </p:nvSpPr>
        <p:spPr>
          <a:xfrm>
            <a:off x="2467468" y="6446314"/>
            <a:ext cx="1170677" cy="1976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21A7F-04BE-41D9-8FF3-E9810EF7413B}"/>
              </a:ext>
            </a:extLst>
          </p:cNvPr>
          <p:cNvSpPr/>
          <p:nvPr/>
        </p:nvSpPr>
        <p:spPr>
          <a:xfrm>
            <a:off x="8242123" y="6474822"/>
            <a:ext cx="940788" cy="1788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2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A34785-0DAF-4F78-BD64-9DE4DE0F4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" t="7659" r="53516" b="5390"/>
          <a:stretch/>
        </p:blipFill>
        <p:spPr>
          <a:xfrm>
            <a:off x="369654" y="149089"/>
            <a:ext cx="5573950" cy="6596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B5D09F-2D36-4196-9231-C2BC40CD8483}"/>
              </a:ext>
            </a:extLst>
          </p:cNvPr>
          <p:cNvSpPr txBox="1"/>
          <p:nvPr/>
        </p:nvSpPr>
        <p:spPr>
          <a:xfrm>
            <a:off x="2227638" y="5543920"/>
            <a:ext cx="133979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Default Settings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72C2E2-6337-482A-B656-2F8F05DF3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" t="7376" r="53428" b="6383"/>
          <a:stretch/>
        </p:blipFill>
        <p:spPr>
          <a:xfrm>
            <a:off x="6118700" y="149089"/>
            <a:ext cx="5630637" cy="6596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F9B108-CE55-4610-8D24-A1005D3D606D}"/>
              </a:ext>
            </a:extLst>
          </p:cNvPr>
          <p:cNvSpPr txBox="1"/>
          <p:nvPr/>
        </p:nvSpPr>
        <p:spPr>
          <a:xfrm>
            <a:off x="9636872" y="5555779"/>
            <a:ext cx="133979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Default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1A157-C3B7-491D-AFFB-20CD1CC02441}"/>
              </a:ext>
            </a:extLst>
          </p:cNvPr>
          <p:cNvSpPr/>
          <p:nvPr/>
        </p:nvSpPr>
        <p:spPr>
          <a:xfrm>
            <a:off x="2545291" y="6494952"/>
            <a:ext cx="1472232" cy="213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59202-C5AE-4F00-8120-789F1696F00B}"/>
              </a:ext>
            </a:extLst>
          </p:cNvPr>
          <p:cNvSpPr/>
          <p:nvPr/>
        </p:nvSpPr>
        <p:spPr>
          <a:xfrm>
            <a:off x="6193160" y="6475496"/>
            <a:ext cx="635657" cy="233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16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BC0FBB-70A4-472F-9BF0-DE5D63893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" t="7518" r="27098" b="41701"/>
          <a:stretch/>
        </p:blipFill>
        <p:spPr>
          <a:xfrm>
            <a:off x="262647" y="204280"/>
            <a:ext cx="10175131" cy="44640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2822DD-B046-4E0B-8AB5-D926BE55C007}"/>
              </a:ext>
            </a:extLst>
          </p:cNvPr>
          <p:cNvSpPr/>
          <p:nvPr/>
        </p:nvSpPr>
        <p:spPr>
          <a:xfrm>
            <a:off x="3197043" y="3644748"/>
            <a:ext cx="1151221" cy="2268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4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520636-B847-42AE-B19F-9E03F97A4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" t="7802" r="17791" b="8085"/>
          <a:stretch/>
        </p:blipFill>
        <p:spPr>
          <a:xfrm>
            <a:off x="223737" y="136187"/>
            <a:ext cx="10000034" cy="64456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5A0DA1-7116-45E1-84FD-00650F2CC19F}"/>
              </a:ext>
            </a:extLst>
          </p:cNvPr>
          <p:cNvSpPr/>
          <p:nvPr/>
        </p:nvSpPr>
        <p:spPr>
          <a:xfrm>
            <a:off x="5553542" y="4290753"/>
            <a:ext cx="1460101" cy="3298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4E3BC-0742-4AD8-8365-C99B8EC6307A}"/>
              </a:ext>
            </a:extLst>
          </p:cNvPr>
          <p:cNvSpPr/>
          <p:nvPr/>
        </p:nvSpPr>
        <p:spPr>
          <a:xfrm>
            <a:off x="537312" y="698003"/>
            <a:ext cx="3178654" cy="274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29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374433-57B0-47FF-806C-805243B89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" t="7660" r="12648" b="9504"/>
          <a:stretch/>
        </p:blipFill>
        <p:spPr>
          <a:xfrm>
            <a:off x="228600" y="192852"/>
            <a:ext cx="11036030" cy="6538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BC09CE-096F-4FF9-8D50-697ED7A33936}"/>
              </a:ext>
            </a:extLst>
          </p:cNvPr>
          <p:cNvSpPr/>
          <p:nvPr/>
        </p:nvSpPr>
        <p:spPr>
          <a:xfrm>
            <a:off x="228600" y="750732"/>
            <a:ext cx="377687" cy="3874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07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16</cp:revision>
  <cp:lastPrinted>2022-12-20T18:17:17Z</cp:lastPrinted>
  <dcterms:created xsi:type="dcterms:W3CDTF">2022-07-22T17:06:52Z</dcterms:created>
  <dcterms:modified xsi:type="dcterms:W3CDTF">2022-12-20T18:18:38Z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2022-07-22T17:06:52Z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304e2ef7-9843-44f6-a786-93d07468db77</vt:lpwstr>
  </property>
  <property fmtid="{D5CDD505-2E9C-101B-9397-08002B2CF9AE}" pid="8" name="MSIP_Label_19540963-e559-4020-8a90-fe8a502c2801_ContentBits">
    <vt:lpwstr>0</vt:lpwstr>
  </property>
</Properties>
</file>