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9" r:id="rId2"/>
    <p:sldId id="61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819F-BB80-424B-9B5D-2508AAE6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4A134-8C10-4502-AFE0-6B0134746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617A-FB33-4F0A-979A-632151FD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C1E-2F4D-432B-A1D1-F1CF4895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C6E3-7E8E-4F25-B620-8B7DDB41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15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4B38-0240-421B-BC2F-FF9DE173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19DDB-8219-45A6-933C-03CA2A217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239C-00FD-4EF0-BEEF-2DE23A04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D091-8855-498B-B081-864C8922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D841A-AD04-4C35-A41A-5FA07B31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3AB05-46C3-4C21-A06D-4AB098955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07AE9-818B-4C11-99E1-56BA83C9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65ED8-3BD2-4CE6-B620-6F866520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AAFA-1D32-467F-A6CA-54BD46FE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C2A4-523D-4126-A9EF-93F8456D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8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4B31-BAF2-44B0-8FB2-D0EEAEA7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F025-0E4E-4740-AAFF-7E200442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FE941-8716-4C7C-807E-D96B152D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5042-E78A-42F9-8587-D6A27EF4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A542-FC34-4A11-B8F0-798AF694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1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8A5D-08EF-4907-BC5F-CDEE08A7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A3CC-6623-4444-BE89-16934D7F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1AC3-5836-4409-82DF-A2962342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2664-3798-490F-9A9F-C7011FBC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40980-7584-4A49-ADEB-07AE1689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3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9377-FF32-410F-AC4D-0D9DC434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7C15-AC8A-4B61-8081-CE47D1CB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C98A8-C226-4AA4-BA81-D4E7B82B6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A922-7A07-40CC-948A-F6EFE43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AD20-0354-424D-9655-36D0E574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09664-C3B7-442D-9800-CCA35DE4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36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7A6E-3E14-410E-9523-ED549E48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96681-ED14-465A-9142-B7B7683B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C53B1-A1B7-4535-820C-82B874914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95DAE-3673-4563-ADBC-3DAA6E03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FD23-996D-49A4-A854-2A9E3E9E5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B7CC4-5B9B-4C59-A62D-B9E6E813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8A67F-FDBF-440E-A6EC-8C1E0AD9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91BB0-EA94-4254-8908-997193D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0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E1BB-BAB2-4AA2-A559-BE6B271F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7DE2A-C6E3-42A6-9761-93C5035D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E65D8-7FB0-4EF0-BA22-499AF106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A5B5-9DE3-4C93-8A71-FEC4260F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8FC15-7AE3-4FF0-B986-548FC315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F756F-34B1-4C7E-9C6B-AE276989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81C7-9262-4BB8-BBBF-57ACC08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2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01E5-2979-4652-B348-22E6E7A4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5D6-DD94-4E8C-99A5-2B6166CB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5AB9E-2C0A-4B1F-8286-B18BE516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10151-D8DE-4378-98D0-83978231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1A6CB-F3B0-48B1-8127-6D1A51C4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7A370-B66B-4385-84B3-627D70B1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6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F86F-C992-4EC7-BE4C-AE2DD14D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65DDC-7A3F-41A5-A01C-D375EFCB3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905DC-F644-40E1-A62E-FD223C561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ADE7-7891-48C3-9763-9AA10160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C0C06-9169-4EC0-8062-3D9EC7C4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B798C-E1FC-45C1-A345-2A25CAB4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C374C-7660-4827-A0F4-18946A93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CB780-5F6F-4A35-A191-4626B442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3F83-7242-4761-91B0-BCB92CFC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6CE1-C9A4-4FBF-BC65-EC859ACD5B42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9F4D-F334-4E24-AE64-7A9EF27A1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FEA7-E32D-421F-AE93-83097E2FC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52E1-E5C4-417A-B377-8769E4864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8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70D6B-C39E-4397-8F8F-8FFEB90F6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" b="2206"/>
          <a:stretch/>
        </p:blipFill>
        <p:spPr>
          <a:xfrm>
            <a:off x="305628" y="173108"/>
            <a:ext cx="8068845" cy="49554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073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B6B5E-B28F-4E62-8C5F-F6ABF4EBC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6" t="25652" r="25082" b="28261"/>
          <a:stretch/>
        </p:blipFill>
        <p:spPr>
          <a:xfrm>
            <a:off x="218660" y="238539"/>
            <a:ext cx="3637723" cy="186881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9E98F-42E2-447F-8522-16235D957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39" t="15942" r="29158" b="28985"/>
          <a:stretch/>
        </p:blipFill>
        <p:spPr>
          <a:xfrm>
            <a:off x="219785" y="2206488"/>
            <a:ext cx="3636598" cy="25543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6837E0-E96C-4EB4-B112-FA03E2F508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98" t="12898" r="32826" b="11305"/>
          <a:stretch/>
        </p:blipFill>
        <p:spPr>
          <a:xfrm>
            <a:off x="4018721" y="238539"/>
            <a:ext cx="4316898" cy="540128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2085C-48A8-42D3-A258-E136485715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707" t="64864" r="50027" b="22672"/>
          <a:stretch/>
        </p:blipFill>
        <p:spPr>
          <a:xfrm>
            <a:off x="218659" y="5684928"/>
            <a:ext cx="2007705" cy="986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F477E-6BDF-4A26-B6E2-2DD7343153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15" t="24781" r="37972" b="61665"/>
          <a:stretch/>
        </p:blipFill>
        <p:spPr>
          <a:xfrm>
            <a:off x="218660" y="4840102"/>
            <a:ext cx="2544418" cy="7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2022-11-09T07:53:59Z</dcterms:created>
  <dcterms:modified xsi:type="dcterms:W3CDTF">2022-11-09T07:57:15Z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2022-11-09T07:54:00Z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de2ae468-378f-42d0-b56c-ad3936f25ce1</vt:lpwstr>
  </property>
  <property fmtid="{D5CDD505-2E9C-101B-9397-08002B2CF9AE}" pid="8" name="MSIP_Label_19540963-e559-4020-8a90-fe8a502c2801_ContentBits">
    <vt:lpwstr>0</vt:lpwstr>
  </property>
</Properties>
</file>