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5" r:id="rId2"/>
    <p:sldId id="486" r:id="rId3"/>
    <p:sldId id="487" r:id="rId4"/>
    <p:sldId id="4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D26D-A3F1-402B-A945-2C78812E3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AC4C7-7734-4293-B805-7C7EB7ECE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5D7E-ABF7-4562-B6B1-F9EAAB98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D73-8249-4BB8-9762-7E6216C72860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A0E9C-30C7-4BA3-8978-37447189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72DA1-6D40-4D8D-8AA5-54E8CCBA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4046-D7BC-47C9-8D3F-5E5B34E40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17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2C55-445C-4784-8A2C-6D2ABBE2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9DA41-6E6D-40A6-8823-66F9CBE68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81922-AC37-4D2A-8003-C7A48C34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D73-8249-4BB8-9762-7E6216C72860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5849A-F5A4-4987-B271-F81CD7D6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C1FA7-F54B-4340-8015-DAF13DCA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4046-D7BC-47C9-8D3F-5E5B34E40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68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DBD5E-B772-4BA8-8CDA-B00F17F80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2F0FE-0088-485B-BF22-ECED25CCC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1AB2-A392-47C9-A91C-50388D4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D73-8249-4BB8-9762-7E6216C72860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7A864-871D-49A5-963C-C44CA5CA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6380-AA63-487F-80A5-AE8B933D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4046-D7BC-47C9-8D3F-5E5B34E40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61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EE05-4DAA-4CA7-B4C0-C8AB99EF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A963B-A996-461A-BD88-A9D42C89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2601C-8D15-4FE2-ACAF-53A03F64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D73-8249-4BB8-9762-7E6216C72860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B83DC-5CB3-4D7A-9347-629C5FC5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B884D-F5FA-42F6-9ABE-45799418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4046-D7BC-47C9-8D3F-5E5B34E40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0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A88D-7494-42FB-920E-BDB6C842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239FC-B624-49DC-BF7E-59F41D30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F976B-6A3B-4846-87AA-77E856E8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D73-8249-4BB8-9762-7E6216C72860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D4CA-3A26-4A3F-BDAB-4C853875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D10C-ED16-44F7-982E-AA06361E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4046-D7BC-47C9-8D3F-5E5B34E40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3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D0F6-0BB2-40AD-9DEA-5D2769EC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9772A-05F4-48E6-90BB-2EF8CC02B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32CFE-0376-4787-A19F-8522D220E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FF86F-A55C-433E-9B0D-313308C3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D73-8249-4BB8-9762-7E6216C72860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5B7DE-1376-4DDA-863C-E331D8A4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C9E60-410D-47C9-9D52-6C4B7381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4046-D7BC-47C9-8D3F-5E5B34E40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15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885C-F531-404D-A2DE-1A9C0D98A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3867E-FDA8-4727-B6B4-F3E7E8199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D304D-6A1C-4EC0-AB06-BC06747DE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180CD-F4FF-4529-8424-7FBF1EA90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9B8C2-16D9-4B12-B30F-71B249BF7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243D8-6777-4CD9-BA55-5292A034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D73-8249-4BB8-9762-7E6216C72860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17770-D802-4950-91A2-753D8630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3877E-D269-4E98-94FA-D3E7ECF9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4046-D7BC-47C9-8D3F-5E5B34E40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10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2897-DD09-4A7A-B02D-8573CC16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09B9F-F771-4A04-BF15-D69BB8E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D73-8249-4BB8-9762-7E6216C72860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7DF1F-8945-469B-A8D7-D6360E66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9BC64-6923-44E1-AF37-64808EDD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4046-D7BC-47C9-8D3F-5E5B34E40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86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EBCFF-FF63-4408-898C-ABD2F648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D73-8249-4BB8-9762-7E6216C72860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CEAE1-7739-4C97-B2A4-F24E39CC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2CEDC-B1B2-4B96-A53D-88C2DF83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4046-D7BC-47C9-8D3F-5E5B34E40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21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259-997B-4071-BA55-86010307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E0461-4B5B-422E-A717-095EC85E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956B3-CBA6-4447-B406-3F116E7E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CF5E0-24B6-490F-80C8-08B74524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D73-8249-4BB8-9762-7E6216C72860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D3AA8-58B3-41D9-A06C-FD1A42A9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0472B-4001-4D46-A982-726B0EC2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4046-D7BC-47C9-8D3F-5E5B34E40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71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8855-230B-4623-97FE-7CD8F259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0ED0E-7096-4DE7-BD10-39484E966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F0375-CEE9-43EE-8788-5315785A8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4727A-B9F8-4DDB-BD78-1FE0BDA8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D73-8249-4BB8-9762-7E6216C72860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F1764-3B87-4DFB-B60C-AB015531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6A6D4-CC9A-411F-9704-8DB09366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4046-D7BC-47C9-8D3F-5E5B34E40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9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735DF-6445-4CD2-B289-1EEEFEBBA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F5B7E-D831-4A4F-B0F4-9533AE837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67E98-9D2F-4A54-88CC-696AB6AAD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31D73-8249-4BB8-9762-7E6216C72860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3D526-E4CF-4F2F-8AD1-5D9005966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DC69-8D22-4C27-9BBC-E4CA44FFE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F4046-D7BC-47C9-8D3F-5E5B34E40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14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96603-8F20-4D8A-851E-2A4463716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18" t="1739" r="30136" b="2899"/>
          <a:stretch/>
        </p:blipFill>
        <p:spPr>
          <a:xfrm>
            <a:off x="109331" y="260122"/>
            <a:ext cx="3647661" cy="4898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2ED4AD-7050-4C11-A83C-8D422A08DE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37" t="2030" r="29728" b="1014"/>
          <a:stretch/>
        </p:blipFill>
        <p:spPr>
          <a:xfrm>
            <a:off x="3995531" y="260121"/>
            <a:ext cx="3896139" cy="52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8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88A2D-C6E4-41C7-95E3-5C4C85BF31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07" t="1594" r="30381" b="7101"/>
          <a:stretch/>
        </p:blipFill>
        <p:spPr>
          <a:xfrm>
            <a:off x="4505362" y="248480"/>
            <a:ext cx="4012206" cy="5255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2B965D-6433-409E-8098-19CFF235B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37" t="1304" r="29810" b="6377"/>
          <a:stretch/>
        </p:blipFill>
        <p:spPr>
          <a:xfrm>
            <a:off x="325834" y="248480"/>
            <a:ext cx="4083613" cy="525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9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2F94F8-5854-42F3-B7E5-16BA7D3FB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50" y="282973"/>
            <a:ext cx="3912884" cy="5316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9F38C4-287D-4626-949C-62CCE63734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11" t="1304" r="30462" b="2173"/>
          <a:stretch/>
        </p:blipFill>
        <p:spPr>
          <a:xfrm>
            <a:off x="407504" y="282974"/>
            <a:ext cx="3912884" cy="530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3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4D249-4729-45EB-B7AE-A83A76AE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55" t="1594" r="32582" b="7246"/>
          <a:stretch/>
        </p:blipFill>
        <p:spPr>
          <a:xfrm>
            <a:off x="4790659" y="238539"/>
            <a:ext cx="3836505" cy="52232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2B973-4D70-43D5-9D3D-538A802153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37" t="1015" r="29891" b="9131"/>
          <a:stretch/>
        </p:blipFill>
        <p:spPr>
          <a:xfrm>
            <a:off x="278297" y="238539"/>
            <a:ext cx="4158068" cy="52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1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2022-11-09T06:45:15Z</dcterms:created>
  <dcterms:modified xsi:type="dcterms:W3CDTF">2022-11-09T06:45:29Z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2022-11-09T06:45:15Z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69cbc0be-6e48-4c8f-85ec-74d7e79b54af</vt:lpwstr>
  </property>
  <property fmtid="{D5CDD505-2E9C-101B-9397-08002B2CF9AE}" pid="8" name="MSIP_Label_19540963-e559-4020-8a90-fe8a502c2801_ContentBits">
    <vt:lpwstr>0</vt:lpwstr>
  </property>
</Properties>
</file>