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F7D5-5870-45C9-943D-E1FB6B54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27422-EF9E-4A75-85B8-C90AC9BDC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3ACC-424D-4E4E-A6AE-C00DF369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8C41-A47D-45C8-B449-27AAE2F8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9B76-E61C-49B1-B59D-D24D96D9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665C-1DF9-463E-A51D-BFDAADD3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B41C-DCF2-4564-8613-21CCF037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5901-32C4-4E42-ADF9-539D5CD7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0BD8-957F-4AB8-96E9-69BEFDF5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5146-51CD-4416-A75A-15292CBB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FAF12-1AC5-4024-9ED3-473F31E24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37F91-A0CC-4A5B-8A18-340E4AD3F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DEBF-DE4F-41AF-A701-F50109A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A70F-1656-4DF4-B08D-1965FD36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5839-20B2-4745-859F-598E4A2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9CA6-734B-48E2-8785-668CDF37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558D-9604-4D31-A3A8-B289AEB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A1B2A-D20F-4BC2-9BF9-67421C4A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C2C7-08ED-4E1A-BEB5-29B66916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1178-B3EE-4A24-8B59-0CEED635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AA71-3BB4-45D4-AA2A-69E954F9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6547-4552-454C-BD48-B4224758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83B9-BFFC-4F49-B475-986A4D38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1922F-835C-4CD5-A5DD-53815AFA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B5EE-9F0E-4705-BDB2-183E951D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1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125-D6C6-447D-B451-8313F51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4CBB-CDE4-4730-B7C2-4695986AA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1D5F-FE0A-4F1C-B464-423FD838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3FCD-9694-44C5-86C0-ECD7D8E8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E87C-5B83-4CB5-B4F0-C04066C1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A0BA-F38F-4E9D-823C-293AC4A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79A7-66E6-4F72-AC80-39400AD3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50D9-E31E-427D-80CB-3434AE4E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739FD-314F-4CBC-853D-7E865F00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5DCFC-32F6-42F7-B8C1-BDEEBA1F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07BB-C082-4C89-959B-3F6FB090A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5A4F1-DFDB-4C64-BC32-5A1BE7E0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0C886-7F44-4721-B5E5-93E8465F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E785A-3F7D-4FDE-8149-493BB9B4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5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336-442E-4915-9F6F-7E9C56D4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A1BA9-ABA7-4B04-86C0-2609537A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046A-8FDA-420C-BA41-3975E915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FE9B0-EB14-4F1A-ABCA-8977A69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0E4E4-5EAE-4115-A1DA-389AF802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82A50-58B5-4FD6-B9C6-35A490CA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2C2D-8528-4797-9017-7A5BE5D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D8A4-8B2F-4455-90DD-84B44A34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78BC-F5AD-42B3-B458-D037D42C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4675-477E-476B-B521-3C3B027BD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A07C-1DFA-46A0-B95F-E061FEF9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5627-6885-4783-9774-1C91B58C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0E59-2EEC-471B-B9D6-2C716D2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3365-810C-4FE6-A46F-D809A5CE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7F87-A1FB-417D-9401-691F4876F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EF55E-8AD6-4EBE-B5D4-851BA8AF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847-EC95-48CC-9657-E85DB1D7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D5D5A-7E1A-42BC-83F5-08C7FB9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75C4-FDDD-4644-92E0-3583C3C5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28CE7-9802-48AA-9549-E64E682D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A299-40E1-43FB-8409-0B0B54C8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14C4-C5D2-48FB-A691-9582F512B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957C-F317-4A13-81E9-A97281EF908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ADD0-709B-472F-8857-A38781E98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E756-2CD8-468A-A607-1620735C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71BC-075A-4DED-9881-6D7DA557C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B81E6-B8FB-4E90-888E-C010EB8CE95A}"/>
              </a:ext>
            </a:extLst>
          </p:cNvPr>
          <p:cNvSpPr txBox="1"/>
          <p:nvPr/>
        </p:nvSpPr>
        <p:spPr>
          <a:xfrm>
            <a:off x="2989124" y="2587558"/>
            <a:ext cx="621375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we have access to give at file level instead of container level?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82C3C-3390-4893-9B48-65F8D22FBAE7}"/>
              </a:ext>
            </a:extLst>
          </p:cNvPr>
          <p:cNvSpPr txBox="1"/>
          <p:nvPr/>
        </p:nvSpPr>
        <p:spPr>
          <a:xfrm>
            <a:off x="233463" y="3531779"/>
            <a:ext cx="529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possible at container level only; not at File level</a:t>
            </a:r>
          </a:p>
        </p:txBody>
      </p:sp>
    </p:spTree>
    <p:extLst>
      <p:ext uri="{BB962C8B-B14F-4D97-AF65-F5344CB8AC3E}">
        <p14:creationId xmlns:p14="http://schemas.microsoft.com/office/powerpoint/2010/main" val="44520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11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2023-01-12T05:46:06Z</dcterms:created>
  <dcterms:modified xsi:type="dcterms:W3CDTF">2023-01-12T05:46:25Z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2023-01-12T05:46:06Z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feaa23d1-5e7a-4d69-b230-988c3c658340</vt:lpwstr>
  </property>
  <property fmtid="{D5CDD505-2E9C-101B-9397-08002B2CF9AE}" pid="8" name="MSIP_Label_19540963-e559-4020-8a90-fe8a502c2801_ContentBits">
    <vt:lpwstr>0</vt:lpwstr>
  </property>
</Properties>
</file>