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7758-32C8-49E3-9309-56D46DC24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125AF-9440-44DD-AA2E-47C3FCD8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0537-3E1C-4E7C-9AC2-4AD0474C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3D02-905F-4608-9F55-F0E3D2BF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0B6B-575B-40A4-8561-4BC66999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8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1366-83CE-4F56-872C-7073C1D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F3900-E150-4411-9C4B-CB71B6E55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20CE-9428-4D31-B1F5-49A28B64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FDCC-4868-4ED4-8BFE-E398A15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08B7-6A64-4029-89E3-B2A5128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2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53EA8-4CF7-48C7-9578-F263E79FC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09FD1-DE9E-4385-AC12-CFCE1B0FA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5AC72-8111-45AF-A4B0-7FFC70ED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1324-F29F-4378-AB7F-6813B46E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BC3C-CCA8-4350-8510-1B2856AC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B865-7295-4416-AB62-D61DB7C6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12D2-7E50-435A-A76D-298DA9FC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FBFD-C5B2-449B-BEDF-0756C19B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1601-E0A6-4EE5-9D72-DCE5A6A4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8BD6-65A9-4372-A388-6E56B00C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6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B31A-38B3-45F6-8F41-0E2E33A3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2F1E-01E9-408B-A4BA-81B1F554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D30B-460C-4882-87D9-1243A3E7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60A0-BC23-45CB-B565-51DD307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DF49-4F8E-4C85-ACB5-A0C95541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0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0D0A-2226-40F0-A78B-4058D0A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A19A-21F4-402D-8942-093D06091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B1280-A74B-4100-84E7-0DF59867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0A79-8179-4D57-ACC2-3096F8FC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A4A5F-1602-4CAA-9D3A-9DEB8012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0C02-1D04-4513-897A-76623B81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0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59D-6129-48D5-9B0B-0157E62C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0C67D-DDBE-413A-8BAC-C4031EEE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F9600-6886-4CE5-A9AA-9ADFEBAE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5CB2-AAAA-4FFA-98E5-F4A3C3342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3204A-88AD-4D4A-A77F-E60549496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FE711-22F8-4C5E-879D-F098B894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95FDF-60DC-4F8D-ACF7-9573C962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57B35-88FD-4309-8B7A-1A6AC82D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ECD3-1500-4F9D-A970-3E1A20CB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2822C-CB5D-4E4D-8046-80DF770A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4F232-B274-4B34-9144-A2AF4AF3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58DF-8528-4A93-BA76-7236A831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935EC-63C0-473E-9418-B35B4C4B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C23C7-3F18-4632-A444-806232B2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36CE6-2CD5-445B-8BC1-3066530C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2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6D8A-C753-485C-9A0C-0102377E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5000-3F8F-4FFD-9330-559123BB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C608-554B-4364-ACDE-D2D080418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E8A06-725C-48BF-A85C-26CA2955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EC13-746F-421C-BB31-AA0FBCA8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266C3-FC31-47C4-B690-3731C3E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5C27-6957-46A0-BAA4-26FA2435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406A9-125C-4069-8EF4-AFA269878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32EA6-9779-47D9-9D74-1B3DA0EA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66E2C-4959-4F89-ABEF-3BD6021E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AACA-8124-4A72-8ABF-D22B73AD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AA74B-8B70-46BA-A2E6-BCEFE846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0D9D4-263F-4970-B6F4-3A234BC3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FFB8-7EF5-4DB4-9ECD-390852F0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C820-90A5-437F-B330-5166E9442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2429-590D-4B9F-AF64-BEF341922E5E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C0DA-C703-4F47-BE0C-1E03113B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DBC1-FE19-47DC-8C32-E6EAD0C57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D73F-329B-41A2-A855-09C1864F4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1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C577B-34DC-ABCF-F0C0-25C37834C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3" t="31195" r="17663" b="32956"/>
          <a:stretch/>
        </p:blipFill>
        <p:spPr>
          <a:xfrm>
            <a:off x="146648" y="138023"/>
            <a:ext cx="4899804" cy="245852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67CCA-620B-4801-5491-CC6781259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1" t="25248" r="17904" b="40284"/>
          <a:stretch/>
        </p:blipFill>
        <p:spPr>
          <a:xfrm>
            <a:off x="5282118" y="138022"/>
            <a:ext cx="5096113" cy="24585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BE443-7878-232B-4653-21D09C5F2B7E}"/>
              </a:ext>
            </a:extLst>
          </p:cNvPr>
          <p:cNvSpPr txBox="1"/>
          <p:nvPr/>
        </p:nvSpPr>
        <p:spPr>
          <a:xfrm>
            <a:off x="6566170" y="2269316"/>
            <a:ext cx="267368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@activity(‘Lookup1’).output.value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D685-F9E9-8DB6-905F-F5143F2C9459}"/>
              </a:ext>
            </a:extLst>
          </p:cNvPr>
          <p:cNvSpPr/>
          <p:nvPr/>
        </p:nvSpPr>
        <p:spPr>
          <a:xfrm>
            <a:off x="787940" y="1377013"/>
            <a:ext cx="535022" cy="2864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E9CAA-A49A-9ED1-FD3B-ABB18E380C29}"/>
              </a:ext>
            </a:extLst>
          </p:cNvPr>
          <p:cNvSpPr/>
          <p:nvPr/>
        </p:nvSpPr>
        <p:spPr>
          <a:xfrm>
            <a:off x="500973" y="2364838"/>
            <a:ext cx="452338" cy="174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A7D7C-4451-7C04-E0D1-58D306B7D5A4}"/>
              </a:ext>
            </a:extLst>
          </p:cNvPr>
          <p:cNvSpPr/>
          <p:nvPr/>
        </p:nvSpPr>
        <p:spPr>
          <a:xfrm>
            <a:off x="2011194" y="2360859"/>
            <a:ext cx="452338" cy="174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44ABB-06E3-611C-29CB-4051C6370CDF}"/>
              </a:ext>
            </a:extLst>
          </p:cNvPr>
          <p:cNvSpPr/>
          <p:nvPr/>
        </p:nvSpPr>
        <p:spPr>
          <a:xfrm>
            <a:off x="5840647" y="1585609"/>
            <a:ext cx="540698" cy="2713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A02B62-1014-F6B1-87BF-0BAE1F520535}"/>
              </a:ext>
            </a:extLst>
          </p:cNvPr>
          <p:cNvSpPr/>
          <p:nvPr/>
        </p:nvSpPr>
        <p:spPr>
          <a:xfrm>
            <a:off x="6624537" y="2001673"/>
            <a:ext cx="544748" cy="2259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9262A-DE4A-F020-D8F3-AA39BC5CB720}"/>
              </a:ext>
            </a:extLst>
          </p:cNvPr>
          <p:cNvSpPr/>
          <p:nvPr/>
        </p:nvSpPr>
        <p:spPr>
          <a:xfrm>
            <a:off x="6614808" y="2296516"/>
            <a:ext cx="2538919" cy="2805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4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D6D2FF-2533-D495-C534-115C4D15D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17" t="29929" r="13890" b="15744"/>
          <a:stretch/>
        </p:blipFill>
        <p:spPr>
          <a:xfrm>
            <a:off x="223736" y="1566151"/>
            <a:ext cx="6575898" cy="4604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DAA2F-89ED-CA29-E1F4-3DFF1449B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23" t="28511" r="9456" b="56454"/>
          <a:stretch/>
        </p:blipFill>
        <p:spPr>
          <a:xfrm>
            <a:off x="223736" y="133041"/>
            <a:ext cx="6235430" cy="1275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93A50A-17E8-4C97-5BDA-C2D260E25477}"/>
              </a:ext>
            </a:extLst>
          </p:cNvPr>
          <p:cNvSpPr/>
          <p:nvPr/>
        </p:nvSpPr>
        <p:spPr>
          <a:xfrm>
            <a:off x="223736" y="133041"/>
            <a:ext cx="6575898" cy="6037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1D9DE-04BF-61E9-1015-A479AEF10445}"/>
              </a:ext>
            </a:extLst>
          </p:cNvPr>
          <p:cNvSpPr/>
          <p:nvPr/>
        </p:nvSpPr>
        <p:spPr>
          <a:xfrm>
            <a:off x="2192774" y="5661498"/>
            <a:ext cx="832527" cy="2042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8798B-9F02-98C9-CDF1-F0638190C2BC}"/>
              </a:ext>
            </a:extLst>
          </p:cNvPr>
          <p:cNvSpPr txBox="1"/>
          <p:nvPr/>
        </p:nvSpPr>
        <p:spPr>
          <a:xfrm>
            <a:off x="4467022" y="5609749"/>
            <a:ext cx="22624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400" dirty="0"/>
              <a:t>@string(variables(‘records’))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90F7D-100E-745B-DDB2-E1B09E48B2B5}"/>
              </a:ext>
            </a:extLst>
          </p:cNvPr>
          <p:cNvSpPr/>
          <p:nvPr/>
        </p:nvSpPr>
        <p:spPr>
          <a:xfrm>
            <a:off x="4486475" y="5633807"/>
            <a:ext cx="2243025" cy="283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EDFD8-1E89-FCDC-01C4-23FE639EFB88}"/>
              </a:ext>
            </a:extLst>
          </p:cNvPr>
          <p:cNvSpPr/>
          <p:nvPr/>
        </p:nvSpPr>
        <p:spPr>
          <a:xfrm>
            <a:off x="847115" y="1566152"/>
            <a:ext cx="514757" cy="291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3BCE8-B533-B48D-46BA-82E979FAD5DF}"/>
              </a:ext>
            </a:extLst>
          </p:cNvPr>
          <p:cNvSpPr/>
          <p:nvPr/>
        </p:nvSpPr>
        <p:spPr>
          <a:xfrm>
            <a:off x="4589021" y="512418"/>
            <a:ext cx="1753413" cy="7327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A3E01C-A191-C935-5C2B-FEEA67BB2B89}"/>
              </a:ext>
            </a:extLst>
          </p:cNvPr>
          <p:cNvSpPr/>
          <p:nvPr/>
        </p:nvSpPr>
        <p:spPr>
          <a:xfrm>
            <a:off x="1812176" y="2039565"/>
            <a:ext cx="979662" cy="2367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6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4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2023-02-19T18:38:39Z</dcterms:created>
  <dcterms:modified xsi:type="dcterms:W3CDTF">2023-03-01T10:26:36Z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2023-02-19T18:38:40Z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72be1969-9f53-49bb-9fab-540955dbb574</vt:lpwstr>
  </property>
  <property fmtid="{D5CDD505-2E9C-101B-9397-08002B2CF9AE}" pid="8" name="MSIP_Label_19540963-e559-4020-8a90-fe8a502c2801_ContentBits">
    <vt:lpwstr>0</vt:lpwstr>
  </property>
</Properties>
</file>