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FD8B-4EEB-48FE-9F4B-0C82787D2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A7D1A-3B30-4046-9A73-766355FDE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1B7C6-E956-4F42-A9C9-5D30CEA6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F021-2C2E-4499-B9EF-C54BCBCB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7F0F-2F85-4A37-94F2-6897F1C3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79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41CA-894E-4ABA-933F-082B9D73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A3E0E-E5B7-47F9-B3B7-2D3B15BC9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5A23-7C4B-4393-A6CC-589D6F6A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7265-301F-46E8-8E5D-82861607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A4223-18F9-4E64-A95A-E0FFF154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8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A5DC9-A8CA-483F-9EEA-947345CC4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6A0FC-AD86-42EA-B089-CD78672AF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0219-E46E-4F94-A976-3EDEAA32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EE56-9011-431C-B1F0-BC22734D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5B16-0748-4B13-B4CE-8EE7FC4F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36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DB78-D587-4E0F-BA6A-628FB5EC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ECA9-C55F-4C50-AE59-A1E67FE21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850AC-7BB8-4FAF-9A54-8D043C6C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6EB5E-A84B-4EB5-BB04-08C563F4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66F6-9EA0-438B-A61F-441E13CA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65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36F2-3C44-494A-88CB-D5550937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346B9-334C-40EB-8FD9-8AB44D2E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67ED-1904-4D6D-AEDD-2C8E519E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40DAF-D888-4CF4-AD1B-B2F9AD34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4AED8-B536-46B5-9527-36EBC576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0501-99DB-46B8-A27C-AA8A2E4F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3078-9315-4AA1-94FE-2FD95EF30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6AC63-B8BF-498A-B6F2-FBB1E1E43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0A5A3-56FF-442C-93ED-D4397FFF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7DE90-4150-4817-B625-4C31FD11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EE327-37C7-49B5-834D-E43FF0C6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1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CB76-5061-4CFF-BF25-C8356EF4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66E52-6E51-4D71-9FC0-53B41B02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C1536-F40B-4260-AE03-B2281A58A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96155-E02B-4126-9DE8-DA490224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83D26-BDE9-4595-9681-AD7D4E000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9ACDA-96A5-459A-A30D-1154EEFF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9E5C0-5ED4-4156-AE15-B7C6A256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50AB0-5061-408E-8B3C-83FE5FBB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7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13CD-D6AB-48D1-8A18-008DDCDE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C0841-DCC2-4A38-8C02-506BB824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7EB29-7CF2-4FCF-945B-A6425AE2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29C10-F678-442E-B22A-2B4439BD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2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6B07D-E9EA-4173-9E3C-C3CFFC3D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97E89-67A7-4750-B80B-9F77ABF1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5071C-6172-462F-89BE-1BB1DD47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0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1F25-0E24-444F-BB32-887400E6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BEB0-CBD5-401C-AE6B-133B9584E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8A3E8-8195-4187-B3E4-01FF4EF8D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59724-54BE-4866-9924-258D0C45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603CC-98DF-460D-B57D-DD36ED44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F9DAE-8D9C-46C2-AA22-F0E6BC36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0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5514-DB92-46C4-AC7C-FABA45FE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557FA-5160-4B46-967D-8E34CA089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AABF8-A13F-4A6B-9AE6-233F0333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6A3E-D7E5-4C22-A3DD-B65B4258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B4E48-B175-4A8B-A597-73786BD5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6C19C-A618-4FB2-84EB-CD762F51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3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F997C-E791-4392-82CB-6B7AFB7D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40855-B05E-4FF2-B259-532952E7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D310-D921-4775-9E57-5695A297B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2233-67FB-42C7-9026-3DB2F4D59C89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653B-F0D5-4F77-BF5C-A9451F86E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105A-0AB5-4AA9-8FE2-4485C68E1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031A8-B1BB-4EA8-B39D-646C2A452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5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6404E6-230B-4CC8-A41E-76B8B9EDB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74" r="30201" b="48510"/>
          <a:stretch/>
        </p:blipFill>
        <p:spPr>
          <a:xfrm>
            <a:off x="132946" y="175098"/>
            <a:ext cx="6365132" cy="14713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86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4804B-987C-4D57-B136-19D15550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6" y="170639"/>
            <a:ext cx="10342732" cy="55577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A04B6-ED2A-470F-9FF1-D850126A6A29}"/>
              </a:ext>
            </a:extLst>
          </p:cNvPr>
          <p:cNvSpPr/>
          <p:nvPr/>
        </p:nvSpPr>
        <p:spPr>
          <a:xfrm>
            <a:off x="2840477" y="5330758"/>
            <a:ext cx="7597302" cy="3307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B6A5-F8E9-49CE-9C30-BC58F293CFE1}"/>
              </a:ext>
            </a:extLst>
          </p:cNvPr>
          <p:cNvSpPr/>
          <p:nvPr/>
        </p:nvSpPr>
        <p:spPr>
          <a:xfrm>
            <a:off x="2457856" y="590145"/>
            <a:ext cx="2191965" cy="10441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67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C4A178-660D-41CA-8A10-B11F32C6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74" y="168917"/>
            <a:ext cx="6858709" cy="23459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430AA-9396-4DC9-8188-D530CB82A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296" y="2226988"/>
            <a:ext cx="6079787" cy="278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6E6D4B-DBAD-46F8-88D0-CF3A711B627D}"/>
              </a:ext>
            </a:extLst>
          </p:cNvPr>
          <p:cNvSpPr/>
          <p:nvPr/>
        </p:nvSpPr>
        <p:spPr>
          <a:xfrm>
            <a:off x="2811296" y="2174406"/>
            <a:ext cx="6079787" cy="33074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CD0D0-8ADD-4D20-B122-D73F33FE5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645" y="2708537"/>
            <a:ext cx="9485177" cy="40226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E79855-F4C3-4E32-AE54-6DF319A3E726}"/>
              </a:ext>
            </a:extLst>
          </p:cNvPr>
          <p:cNvSpPr/>
          <p:nvPr/>
        </p:nvSpPr>
        <p:spPr>
          <a:xfrm>
            <a:off x="5366428" y="3785955"/>
            <a:ext cx="489625" cy="29549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9FB32D-48E0-4C20-AA96-88477A2CC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01" y="3776227"/>
            <a:ext cx="806651" cy="2954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E8CAB1-4E68-4119-A5BD-88F60DAEE901}"/>
              </a:ext>
            </a:extLst>
          </p:cNvPr>
          <p:cNvSpPr/>
          <p:nvPr/>
        </p:nvSpPr>
        <p:spPr>
          <a:xfrm>
            <a:off x="458817" y="3766499"/>
            <a:ext cx="583833" cy="29549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A071549-21D5-4AE9-BC6A-AF6908786234}"/>
              </a:ext>
            </a:extLst>
          </p:cNvPr>
          <p:cNvSpPr/>
          <p:nvPr/>
        </p:nvSpPr>
        <p:spPr>
          <a:xfrm>
            <a:off x="1303508" y="4912468"/>
            <a:ext cx="564204" cy="2723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58AA3-1374-40B9-B59E-1EC121DC0581}"/>
              </a:ext>
            </a:extLst>
          </p:cNvPr>
          <p:cNvSpPr txBox="1"/>
          <p:nvPr/>
        </p:nvSpPr>
        <p:spPr>
          <a:xfrm>
            <a:off x="7324928" y="1344605"/>
            <a:ext cx="297228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It will replace entire column of sal to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22FED1-C261-4E64-AD74-3A66CB148494}"/>
              </a:ext>
            </a:extLst>
          </p:cNvPr>
          <p:cNvCxnSpPr/>
          <p:nvPr/>
        </p:nvCxnSpPr>
        <p:spPr>
          <a:xfrm flipV="1">
            <a:off x="7889132" y="1652382"/>
            <a:ext cx="97277" cy="52202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71C34-F99B-4C1C-A8B5-F1D5FBB978BD}"/>
              </a:ext>
            </a:extLst>
          </p:cNvPr>
          <p:cNvSpPr/>
          <p:nvPr/>
        </p:nvSpPr>
        <p:spPr>
          <a:xfrm>
            <a:off x="359133" y="159188"/>
            <a:ext cx="11158417" cy="65834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39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5D8F18-A575-427D-B9E1-95D06FB0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5" y="134363"/>
            <a:ext cx="7340127" cy="24786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4ED9B-8DA4-449A-A304-1C583B734ECC}"/>
              </a:ext>
            </a:extLst>
          </p:cNvPr>
          <p:cNvSpPr txBox="1"/>
          <p:nvPr/>
        </p:nvSpPr>
        <p:spPr>
          <a:xfrm>
            <a:off x="4017524" y="2272855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DEF80-EE5F-4FAE-8D9A-D95CC40A4AF9}"/>
              </a:ext>
            </a:extLst>
          </p:cNvPr>
          <p:cNvSpPr txBox="1"/>
          <p:nvPr/>
        </p:nvSpPr>
        <p:spPr>
          <a:xfrm>
            <a:off x="6357964" y="2282583"/>
            <a:ext cx="140775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Sal+(sal*10/100)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851D8-EA28-42AD-B251-5ED472221262}"/>
              </a:ext>
            </a:extLst>
          </p:cNvPr>
          <p:cNvSpPr/>
          <p:nvPr/>
        </p:nvSpPr>
        <p:spPr>
          <a:xfrm>
            <a:off x="3686783" y="2263127"/>
            <a:ext cx="5554500" cy="3587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10B6D-D8AF-494E-A8F8-A84FD03B53B8}"/>
              </a:ext>
            </a:extLst>
          </p:cNvPr>
          <p:cNvSpPr txBox="1"/>
          <p:nvPr/>
        </p:nvSpPr>
        <p:spPr>
          <a:xfrm>
            <a:off x="6799637" y="1471066"/>
            <a:ext cx="369857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It will replace entire column of sal with this logic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B2F6D3-540D-44AA-A88B-A8C6E98A572D}"/>
              </a:ext>
            </a:extLst>
          </p:cNvPr>
          <p:cNvCxnSpPr/>
          <p:nvPr/>
        </p:nvCxnSpPr>
        <p:spPr>
          <a:xfrm flipV="1">
            <a:off x="8239332" y="1769115"/>
            <a:ext cx="97277" cy="52202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9C40C16-47EE-4FBD-B4AF-905146BA4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1" y="3834595"/>
            <a:ext cx="806651" cy="2954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E7CB92-B356-48EA-BD95-47E2781DF8FC}"/>
              </a:ext>
            </a:extLst>
          </p:cNvPr>
          <p:cNvSpPr/>
          <p:nvPr/>
        </p:nvSpPr>
        <p:spPr>
          <a:xfrm>
            <a:off x="458817" y="3834595"/>
            <a:ext cx="583833" cy="29549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BA6108-B699-4368-8B8A-CFD04E78200E}"/>
              </a:ext>
            </a:extLst>
          </p:cNvPr>
          <p:cNvSpPr/>
          <p:nvPr/>
        </p:nvSpPr>
        <p:spPr>
          <a:xfrm>
            <a:off x="1264596" y="4912468"/>
            <a:ext cx="564204" cy="2723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05D42A-D416-4195-B3EF-7669EEF68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697" y="2747869"/>
            <a:ext cx="9635852" cy="40334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3B47D9-5542-4A4E-AE72-F5C18D8F8DCD}"/>
              </a:ext>
            </a:extLst>
          </p:cNvPr>
          <p:cNvSpPr/>
          <p:nvPr/>
        </p:nvSpPr>
        <p:spPr>
          <a:xfrm>
            <a:off x="5348588" y="3826334"/>
            <a:ext cx="643650" cy="29549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EC49C-ADF0-4D73-AA4A-93E5586CE9ED}"/>
              </a:ext>
            </a:extLst>
          </p:cNvPr>
          <p:cNvSpPr/>
          <p:nvPr/>
        </p:nvSpPr>
        <p:spPr>
          <a:xfrm>
            <a:off x="359133" y="126798"/>
            <a:ext cx="11168144" cy="66644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84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6AEE04-3747-48B5-94B9-3B92BA90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366" y="207148"/>
            <a:ext cx="7313984" cy="30196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637155-1779-462E-A81C-148C31879255}"/>
              </a:ext>
            </a:extLst>
          </p:cNvPr>
          <p:cNvSpPr/>
          <p:nvPr/>
        </p:nvSpPr>
        <p:spPr>
          <a:xfrm>
            <a:off x="6284076" y="2370132"/>
            <a:ext cx="5554500" cy="85745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FF2F96-FEDE-4F06-A362-A7763346AAAC}"/>
              </a:ext>
            </a:extLst>
          </p:cNvPr>
          <p:cNvSpPr txBox="1"/>
          <p:nvPr/>
        </p:nvSpPr>
        <p:spPr>
          <a:xfrm>
            <a:off x="8402837" y="1366199"/>
            <a:ext cx="343735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It will add 3 new columns: Tax, HRA &amp; NetSal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976308-3470-4FC2-8332-C7A615F28B2A}"/>
              </a:ext>
            </a:extLst>
          </p:cNvPr>
          <p:cNvCxnSpPr>
            <a:cxnSpLocks/>
          </p:cNvCxnSpPr>
          <p:nvPr/>
        </p:nvCxnSpPr>
        <p:spPr>
          <a:xfrm flipV="1">
            <a:off x="10330786" y="1673976"/>
            <a:ext cx="160495" cy="70471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261A1A-F994-450F-98ED-351ADBB3568A}"/>
              </a:ext>
            </a:extLst>
          </p:cNvPr>
          <p:cNvSpPr txBox="1"/>
          <p:nvPr/>
        </p:nvSpPr>
        <p:spPr>
          <a:xfrm>
            <a:off x="6611094" y="2384999"/>
            <a:ext cx="4222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Tax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4ADA8B-ABC5-4640-B67B-1D914DF52E2E}"/>
              </a:ext>
            </a:extLst>
          </p:cNvPr>
          <p:cNvSpPr txBox="1"/>
          <p:nvPr/>
        </p:nvSpPr>
        <p:spPr>
          <a:xfrm>
            <a:off x="8945526" y="2389314"/>
            <a:ext cx="139653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sal+(sal*10/100)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B9EC4-5F82-405F-A38C-CC3B32C167C6}"/>
              </a:ext>
            </a:extLst>
          </p:cNvPr>
          <p:cNvSpPr txBox="1"/>
          <p:nvPr/>
        </p:nvSpPr>
        <p:spPr>
          <a:xfrm>
            <a:off x="6617802" y="2677909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HRA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B2BAD-B8BE-4487-A59E-F3F3453772C8}"/>
              </a:ext>
            </a:extLst>
          </p:cNvPr>
          <p:cNvSpPr txBox="1"/>
          <p:nvPr/>
        </p:nvSpPr>
        <p:spPr>
          <a:xfrm>
            <a:off x="6611094" y="2903738"/>
            <a:ext cx="6597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NetSal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602F9A-86D7-4D9F-B2F9-D6B85A77AAF4}"/>
              </a:ext>
            </a:extLst>
          </p:cNvPr>
          <p:cNvSpPr txBox="1"/>
          <p:nvPr/>
        </p:nvSpPr>
        <p:spPr>
          <a:xfrm>
            <a:off x="8956238" y="2659502"/>
            <a:ext cx="139653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sal+(sal*20/100)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BD8B55-B898-4681-A0C7-9F5885AA5CD6}"/>
              </a:ext>
            </a:extLst>
          </p:cNvPr>
          <p:cNvSpPr txBox="1"/>
          <p:nvPr/>
        </p:nvSpPr>
        <p:spPr>
          <a:xfrm>
            <a:off x="8936782" y="2900506"/>
            <a:ext cx="25458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 - (sal*10/100) + (sal*20/100)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1071829-D647-4E4A-9E0D-C2D414E2C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54"/>
          <a:stretch/>
        </p:blipFill>
        <p:spPr>
          <a:xfrm>
            <a:off x="2266545" y="3322647"/>
            <a:ext cx="9563915" cy="329636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55CD04-C58E-4FB9-A35C-8609DB42B5C0}"/>
              </a:ext>
            </a:extLst>
          </p:cNvPr>
          <p:cNvSpPr/>
          <p:nvPr/>
        </p:nvSpPr>
        <p:spPr>
          <a:xfrm>
            <a:off x="9142375" y="4269096"/>
            <a:ext cx="2697813" cy="235964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22B863-A350-4EC6-A7D4-1D82C885B3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32"/>
          <a:stretch/>
        </p:blipFill>
        <p:spPr>
          <a:xfrm>
            <a:off x="4684172" y="4519159"/>
            <a:ext cx="642858" cy="2099856"/>
          </a:xfrm>
          <a:prstGeom prst="rect">
            <a:avLst/>
          </a:prstGeom>
          <a:ln w="12700"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DE8A04B-F4F6-4D36-8B66-26F7C2B81EF2}"/>
              </a:ext>
            </a:extLst>
          </p:cNvPr>
          <p:cNvSpPr/>
          <p:nvPr/>
        </p:nvSpPr>
        <p:spPr>
          <a:xfrm>
            <a:off x="4676061" y="4266237"/>
            <a:ext cx="858978" cy="235964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4CC7F6-9DB6-48B6-AB42-DB234E7EA1F3}"/>
              </a:ext>
            </a:extLst>
          </p:cNvPr>
          <p:cNvSpPr txBox="1"/>
          <p:nvPr/>
        </p:nvSpPr>
        <p:spPr>
          <a:xfrm>
            <a:off x="10729621" y="196680"/>
            <a:ext cx="1108509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600" dirty="0"/>
              <a:t>Method 01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8799523-DAD5-475B-861A-6828CA1B1E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43" t="7162" r="1086" b="6799"/>
          <a:stretch/>
        </p:blipFill>
        <p:spPr>
          <a:xfrm>
            <a:off x="252128" y="2040812"/>
            <a:ext cx="5008802" cy="119650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CE47FA6-66E0-44C2-8931-4E92C03D4CFD}"/>
              </a:ext>
            </a:extLst>
          </p:cNvPr>
          <p:cNvSpPr/>
          <p:nvPr/>
        </p:nvSpPr>
        <p:spPr>
          <a:xfrm>
            <a:off x="242400" y="193821"/>
            <a:ext cx="11594950" cy="643206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60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3A2F3-59BA-4D49-91FB-B23D311B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8" y="1282733"/>
            <a:ext cx="7592750" cy="28869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D62DF1-AED0-4164-855B-A9CB0906B554}"/>
              </a:ext>
            </a:extLst>
          </p:cNvPr>
          <p:cNvSpPr/>
          <p:nvPr/>
        </p:nvSpPr>
        <p:spPr>
          <a:xfrm>
            <a:off x="2006232" y="3508265"/>
            <a:ext cx="5748611" cy="66143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90AC2-2817-42B1-A379-AE5BE85BDBBC}"/>
              </a:ext>
            </a:extLst>
          </p:cNvPr>
          <p:cNvSpPr txBox="1"/>
          <p:nvPr/>
        </p:nvSpPr>
        <p:spPr>
          <a:xfrm>
            <a:off x="3980947" y="2450198"/>
            <a:ext cx="239572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200" dirty="0"/>
              <a:t>It will add 2 new columns: Tax, HRA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45B85E-A45D-45AC-854E-DB187A75B064}"/>
              </a:ext>
            </a:extLst>
          </p:cNvPr>
          <p:cNvCxnSpPr>
            <a:cxnSpLocks/>
          </p:cNvCxnSpPr>
          <p:nvPr/>
        </p:nvCxnSpPr>
        <p:spPr>
          <a:xfrm flipH="1" flipV="1">
            <a:off x="5535036" y="2760113"/>
            <a:ext cx="97276" cy="74493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BD256D-B68B-4214-B696-4CB6A2D8D2E2}"/>
              </a:ext>
            </a:extLst>
          </p:cNvPr>
          <p:cNvSpPr txBox="1"/>
          <p:nvPr/>
        </p:nvSpPr>
        <p:spPr>
          <a:xfrm>
            <a:off x="2333251" y="3523131"/>
            <a:ext cx="4222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3FDA0-5EEC-4D74-BBEF-20124F7133D8}"/>
              </a:ext>
            </a:extLst>
          </p:cNvPr>
          <p:cNvSpPr txBox="1"/>
          <p:nvPr/>
        </p:nvSpPr>
        <p:spPr>
          <a:xfrm>
            <a:off x="4667683" y="3527446"/>
            <a:ext cx="139653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sal+(sal*10/100)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14393-5565-482D-9D58-B0BEF2D4C0F5}"/>
              </a:ext>
            </a:extLst>
          </p:cNvPr>
          <p:cNvSpPr txBox="1"/>
          <p:nvPr/>
        </p:nvSpPr>
        <p:spPr>
          <a:xfrm>
            <a:off x="2339959" y="3816041"/>
            <a:ext cx="4988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HRA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8C9D7-6EBD-4BE6-9C8A-E4CBD7BC82F9}"/>
              </a:ext>
            </a:extLst>
          </p:cNvPr>
          <p:cNvSpPr txBox="1"/>
          <p:nvPr/>
        </p:nvSpPr>
        <p:spPr>
          <a:xfrm>
            <a:off x="4678395" y="3797634"/>
            <a:ext cx="139653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sal+(sal*20/100)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28902-CF13-47E1-A6C2-20920841B544}"/>
              </a:ext>
            </a:extLst>
          </p:cNvPr>
          <p:cNvSpPr/>
          <p:nvPr/>
        </p:nvSpPr>
        <p:spPr>
          <a:xfrm>
            <a:off x="149154" y="28449"/>
            <a:ext cx="11896928" cy="682887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01D577-57AA-49F8-AB4F-6DDE64854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0" t="8058" r="1067" b="7822"/>
          <a:stretch/>
        </p:blipFill>
        <p:spPr>
          <a:xfrm>
            <a:off x="157666" y="37591"/>
            <a:ext cx="7594813" cy="11500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F839A6-3920-4DBE-BBC7-56B4102E1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10" y="4264837"/>
            <a:ext cx="7597607" cy="25924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5BC3DF-A5D6-480D-A2D1-B30D7577C474}"/>
              </a:ext>
            </a:extLst>
          </p:cNvPr>
          <p:cNvSpPr txBox="1"/>
          <p:nvPr/>
        </p:nvSpPr>
        <p:spPr>
          <a:xfrm>
            <a:off x="6652482" y="482086"/>
            <a:ext cx="1108509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600" dirty="0"/>
              <a:t>Method 02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BDCB11-FC5C-4402-B8E2-557018D3B15D}"/>
              </a:ext>
            </a:extLst>
          </p:cNvPr>
          <p:cNvSpPr/>
          <p:nvPr/>
        </p:nvSpPr>
        <p:spPr>
          <a:xfrm>
            <a:off x="2001806" y="6515441"/>
            <a:ext cx="5748611" cy="34510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8DE0E-6215-4648-A051-5E8BAD36F0C7}"/>
              </a:ext>
            </a:extLst>
          </p:cNvPr>
          <p:cNvSpPr txBox="1"/>
          <p:nvPr/>
        </p:nvSpPr>
        <p:spPr>
          <a:xfrm>
            <a:off x="3980947" y="5477275"/>
            <a:ext cx="2195153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200" dirty="0"/>
              <a:t>It will add 1 new column: NetSal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81BA1E-CA06-4761-879E-B0D8DB2128C8}"/>
              </a:ext>
            </a:extLst>
          </p:cNvPr>
          <p:cNvCxnSpPr>
            <a:cxnSpLocks/>
          </p:cNvCxnSpPr>
          <p:nvPr/>
        </p:nvCxnSpPr>
        <p:spPr>
          <a:xfrm flipH="1" flipV="1">
            <a:off x="5437416" y="5754274"/>
            <a:ext cx="194896" cy="7151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428093-3F48-4C20-A1FE-BF869976E80F}"/>
              </a:ext>
            </a:extLst>
          </p:cNvPr>
          <p:cNvSpPr txBox="1"/>
          <p:nvPr/>
        </p:nvSpPr>
        <p:spPr>
          <a:xfrm>
            <a:off x="2375965" y="6529139"/>
            <a:ext cx="6597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NetSal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38E0EB-59EF-4D40-8C91-1832E9FBDEEA}"/>
              </a:ext>
            </a:extLst>
          </p:cNvPr>
          <p:cNvSpPr txBox="1"/>
          <p:nvPr/>
        </p:nvSpPr>
        <p:spPr>
          <a:xfrm>
            <a:off x="4799902" y="6539546"/>
            <a:ext cx="12750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 – Tax + HRA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B3EBFF5-B77C-47E7-A861-AB7606795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697" y="1257915"/>
            <a:ext cx="5590657" cy="218015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BF03852-E830-4B8F-BF7E-A9F89636DC6E}"/>
              </a:ext>
            </a:extLst>
          </p:cNvPr>
          <p:cNvSpPr/>
          <p:nvPr/>
        </p:nvSpPr>
        <p:spPr>
          <a:xfrm>
            <a:off x="10953343" y="1809379"/>
            <a:ext cx="1092739" cy="16384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2AD4451-7F9B-4E22-B5B5-257524122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4358693"/>
            <a:ext cx="5748611" cy="22371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0F00139-CED4-4F30-827C-3150DB6CB8BF}"/>
              </a:ext>
            </a:extLst>
          </p:cNvPr>
          <p:cNvSpPr/>
          <p:nvPr/>
        </p:nvSpPr>
        <p:spPr>
          <a:xfrm>
            <a:off x="11653734" y="4901127"/>
            <a:ext cx="343277" cy="16947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6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3CD267-880A-4DB7-9BB6-20E6F796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5" y="126833"/>
            <a:ext cx="9533106" cy="5346575"/>
          </a:xfrm>
          <a:prstGeom prst="rect">
            <a:avLst/>
          </a:prstGeom>
          <a:ln w="1270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7E558-18FF-4E85-8EF6-104410760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9" t="-734" r="94" b="5430"/>
          <a:stretch/>
        </p:blipFill>
        <p:spPr>
          <a:xfrm>
            <a:off x="145915" y="131695"/>
            <a:ext cx="10379413" cy="128920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E4116B-3A3F-409E-8ED7-95E44649E8CC}"/>
              </a:ext>
            </a:extLst>
          </p:cNvPr>
          <p:cNvSpPr/>
          <p:nvPr/>
        </p:nvSpPr>
        <p:spPr>
          <a:xfrm>
            <a:off x="145915" y="121967"/>
            <a:ext cx="11931414" cy="660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74809-9BEA-455F-B19F-636E21C4044E}"/>
              </a:ext>
            </a:extLst>
          </p:cNvPr>
          <p:cNvSpPr/>
          <p:nvPr/>
        </p:nvSpPr>
        <p:spPr>
          <a:xfrm>
            <a:off x="2512979" y="3939701"/>
            <a:ext cx="4899497" cy="1945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B5396B-AA4C-48D8-A533-5D86F3415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615" y="4766553"/>
            <a:ext cx="5187714" cy="195168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B4ECAF-164D-4FF5-A5CC-CC168A3E522C}"/>
              </a:ext>
            </a:extLst>
          </p:cNvPr>
          <p:cNvSpPr/>
          <p:nvPr/>
        </p:nvSpPr>
        <p:spPr>
          <a:xfrm>
            <a:off x="7237379" y="5282119"/>
            <a:ext cx="4857967" cy="9565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1637F-DC9A-47CC-AC23-04A560F40186}"/>
              </a:ext>
            </a:extLst>
          </p:cNvPr>
          <p:cNvSpPr/>
          <p:nvPr/>
        </p:nvSpPr>
        <p:spPr>
          <a:xfrm>
            <a:off x="2522708" y="4682598"/>
            <a:ext cx="4121284" cy="6870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F81C7-ED10-413F-9909-ADD6773C63C0}"/>
              </a:ext>
            </a:extLst>
          </p:cNvPr>
          <p:cNvSpPr/>
          <p:nvPr/>
        </p:nvSpPr>
        <p:spPr>
          <a:xfrm>
            <a:off x="7918313" y="212945"/>
            <a:ext cx="2607015" cy="121768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E97BA8-C487-4526-88D5-8CA951BC7361}"/>
              </a:ext>
            </a:extLst>
          </p:cNvPr>
          <p:cNvSpPr txBox="1"/>
          <p:nvPr/>
        </p:nvSpPr>
        <p:spPr>
          <a:xfrm>
            <a:off x="5029202" y="5953329"/>
            <a:ext cx="144546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Reorder Columns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862DBEEA-B4FF-463C-A2D7-A30DA58271F2}"/>
              </a:ext>
            </a:extLst>
          </p:cNvPr>
          <p:cNvSpPr/>
          <p:nvPr/>
        </p:nvSpPr>
        <p:spPr>
          <a:xfrm rot="5400000">
            <a:off x="4041067" y="5656680"/>
            <a:ext cx="759579" cy="59411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0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40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19</cp:revision>
  <dcterms:created xsi:type="dcterms:W3CDTF">2023-01-31T05:51:41Z</dcterms:created>
  <dcterms:modified xsi:type="dcterms:W3CDTF">2023-02-15T07:58:59Z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2023-01-31T05:51:41Z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6ed43f11-44d9-4925-9534-b3df97f6396e</vt:lpwstr>
  </property>
  <property fmtid="{D5CDD505-2E9C-101B-9397-08002B2CF9AE}" pid="8" name="MSIP_Label_19540963-e559-4020-8a90-fe8a502c2801_ContentBits">
    <vt:lpwstr>0</vt:lpwstr>
  </property>
</Properties>
</file>