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D01A-E23F-4F88-8C34-942733B48F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21DB4-896F-4930-B16E-86D838881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9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D12D4D-C3D1-40E3-B37F-BCD7F423B0C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44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29A5-F0A6-4122-998E-3D46E7A9B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D7086-7D16-43F6-ABCE-8CCBD866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D159-E30A-46D5-B9D4-F02ABBA1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0D8C-41DE-4127-8CB3-D0D4F3F0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8F4E-FAC1-4E80-94AD-7865F72D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7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B07F-FD23-4F09-AC6F-4A80BA94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6B3BC-96AE-4397-BDF7-C06E1022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C8A3-30A0-47B7-BD91-FB7C2297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252F-D4E1-4366-A1FA-33A25222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270C-D951-466A-BF8F-9B991137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F89DD-ED42-4FBB-BC9B-B338D5B9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E012-85E2-4DE4-8B3E-C574E54F3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F627E-C0C5-41BD-B9BA-79B5B5B0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C36F-8FAD-45ED-90F1-AF259888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DEAB-D6E0-4F09-8B74-E6CEB388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7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6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0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27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48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1240-6E1A-4975-BBC7-76591205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CA90-A0E7-4F17-991D-BFF961BB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9997-6DA2-4998-A7C4-A279B6C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6C00-359B-4580-862E-BD08955F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DC08-30AE-4BB3-8A8F-8B2C1D06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45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67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12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CCA5-11C0-4F65-A553-0BF1984E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5A30D-4DBC-4903-868D-1DDAA2C3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97B4-8C76-4555-AA08-4E81E736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74D4-3AFE-427F-867D-7CDBB17E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6620-36EC-4B4B-9264-67EAB3CD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4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199-48CC-465D-B2CB-1D958C6B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DDB3-FA2B-4FC4-850A-86FC0C29E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8FCFE-825E-4805-8C9F-4D1C43E37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A5B2-A898-4168-A94D-59032E1B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3EA1F-30F2-4D3A-8E34-1A873DB4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93A11-28EE-4CCF-B543-ACE1D455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3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FB38-E9B3-444E-962A-3347009B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631BE-BE4A-481B-B350-43BC6D27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A56B4-C582-4DE0-91E4-8C9D30E5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F814D-B590-468D-B2E2-6B588E340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46606-E91B-4A05-9205-C3B073BF7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598E4-E6D6-4BDA-B52B-2634E27E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1EBB7-8F93-4EB3-95D9-FB2DCA84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70013-96E0-415B-AA13-A6B9FFE7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7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5B72-F4E5-4964-B820-5F81FAF0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A98AE-13C0-407B-8337-01DBF1BE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7AE91-EDDF-40A3-98DD-1D44C5A1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0C031-3FD9-4938-A914-9CF612EC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7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A5E1-D8C2-42A7-BF11-ED5F9133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CC544-1E96-406E-8334-95AC9E53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AC267-4C50-4668-B208-B3A6DD2A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7DE8-0290-4B87-88B2-29A46A94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7961-A7F4-495C-B52B-AEF5BFF6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BD8DF-A5B4-410B-9873-D7E9ABCE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36BD1-2B28-4AC8-AB23-E75DB6A5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292D6-6DF4-4BD6-B6EF-5D77EF95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B2860-1D7F-4363-BF82-CC960A62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1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84AB-4702-4A1D-97CC-319DC76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D1F38-97F5-4ED9-A35C-63DDC2B0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E2BD6-2AB8-43A5-B4A5-F274D838D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3DA6-D86D-4679-A2C1-D8ED97EA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F787A-59A1-4A06-98C0-40617705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28CD3-CD88-41A0-B054-4181842C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C2709-027F-4967-8346-20EF48EF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C3D93-76A4-4B41-8033-A0A889336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F770-D42C-491F-8738-57A80A014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5BC-92B9-40B9-9389-CDA4FBB0854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28BE-B379-47A4-89A0-F61B9D947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4A1B-676C-4C11-BFF4-168C3A16B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4E9-F220-4BE4-BA01-F5D81457F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9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6" t="26009" r="39440" b="37067"/>
          <a:stretch/>
        </p:blipFill>
        <p:spPr>
          <a:xfrm>
            <a:off x="182878" y="215561"/>
            <a:ext cx="10269417" cy="353990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644726" y="2335237"/>
            <a:ext cx="1477108" cy="2672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686" y="2335237"/>
            <a:ext cx="325902" cy="2672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9046" t="23702" r="27223" b="60144"/>
          <a:stretch/>
        </p:blipFill>
        <p:spPr>
          <a:xfrm>
            <a:off x="7891975" y="215561"/>
            <a:ext cx="2560320" cy="16934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891974" y="1599512"/>
            <a:ext cx="1997613" cy="21522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9563686" y="1814733"/>
            <a:ext cx="162951" cy="52050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912" y="1746176"/>
            <a:ext cx="17350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 Trigger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9300" y="365756"/>
            <a:ext cx="1546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to Many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2900" y="1707435"/>
            <a:ext cx="936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58" y="1139479"/>
            <a:ext cx="2349304" cy="16740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8353" y="1139480"/>
            <a:ext cx="2349304" cy="1674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72862" y="1280160"/>
            <a:ext cx="2577183" cy="27605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54554" y="1670536"/>
            <a:ext cx="2595491" cy="5416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7341" y="2208677"/>
            <a:ext cx="2609971" cy="4043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01821" y="1225617"/>
            <a:ext cx="2584840" cy="27080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69034" y="1756674"/>
            <a:ext cx="2584840" cy="27080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78187" y="2354608"/>
            <a:ext cx="2584840" cy="27080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6635" y="218020"/>
            <a:ext cx="7526527" cy="2708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6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7" t="19664" r="33602" b="36683"/>
          <a:stretch/>
        </p:blipFill>
        <p:spPr>
          <a:xfrm>
            <a:off x="211015" y="168812"/>
            <a:ext cx="11633981" cy="43222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921305" y="1079007"/>
            <a:ext cx="1688124" cy="32776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9852" y="2652244"/>
            <a:ext cx="2506393" cy="3160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4234" t="21202" r="45062" b="60529"/>
          <a:stretch/>
        </p:blipFill>
        <p:spPr>
          <a:xfrm>
            <a:off x="8609429" y="2329951"/>
            <a:ext cx="2252136" cy="21611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8821095" y="3763592"/>
            <a:ext cx="646462" cy="3160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28074" y="1406769"/>
            <a:ext cx="493021" cy="92318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5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234" t="20049" r="32088" b="16874"/>
          <a:stretch/>
        </p:blipFill>
        <p:spPr>
          <a:xfrm>
            <a:off x="196948" y="182880"/>
            <a:ext cx="4375052" cy="65385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79009" y="415481"/>
            <a:ext cx="1184032" cy="245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010" y="2005131"/>
            <a:ext cx="1184032" cy="2034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010" y="2595973"/>
            <a:ext cx="1184032" cy="245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493" y="3841451"/>
            <a:ext cx="243839" cy="18942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2520" r="34443" b="36710"/>
          <a:stretch/>
        </p:blipFill>
        <p:spPr>
          <a:xfrm>
            <a:off x="2436613" y="182880"/>
            <a:ext cx="9616036" cy="33621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436613" y="2005131"/>
            <a:ext cx="1558612" cy="2597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1021" y="183848"/>
            <a:ext cx="764345" cy="2316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flipH="1" flipV="1">
            <a:off x="182879" y="168811"/>
            <a:ext cx="11869769" cy="655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7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125" t="19856" r="25169" b="16875"/>
          <a:stretch/>
        </p:blipFill>
        <p:spPr>
          <a:xfrm>
            <a:off x="154743" y="168810"/>
            <a:ext cx="5646745" cy="65414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36804" y="423004"/>
            <a:ext cx="1184032" cy="245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561" y="2001853"/>
            <a:ext cx="1184032" cy="2034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736" y="2594825"/>
            <a:ext cx="1184032" cy="245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48" y="3820829"/>
            <a:ext cx="399757" cy="20349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0890" y="4787040"/>
            <a:ext cx="482992" cy="3195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0890" y="5150453"/>
            <a:ext cx="482992" cy="3195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2393" t="21971" r="34251" b="36490"/>
          <a:stretch/>
        </p:blipFill>
        <p:spPr>
          <a:xfrm>
            <a:off x="2715065" y="168810"/>
            <a:ext cx="8665698" cy="46678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440699" y="259845"/>
            <a:ext cx="1017566" cy="3309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44342" t="21587" r="29818" b="63606"/>
          <a:stretch/>
        </p:blipFill>
        <p:spPr>
          <a:xfrm>
            <a:off x="6155981" y="2298919"/>
            <a:ext cx="5224782" cy="16832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4949482" y="590844"/>
            <a:ext cx="1169966" cy="224968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55981" y="3245912"/>
            <a:ext cx="5224782" cy="5889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flipH="1" flipV="1">
            <a:off x="140675" y="154743"/>
            <a:ext cx="11240088" cy="655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27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8" t="23702" r="39441" b="29952"/>
          <a:stretch/>
        </p:blipFill>
        <p:spPr>
          <a:xfrm>
            <a:off x="225084" y="211014"/>
            <a:ext cx="10860258" cy="46905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30700" y="3996198"/>
            <a:ext cx="1099626" cy="3085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8497" y="2798100"/>
            <a:ext cx="300112" cy="2686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084" y="1839153"/>
            <a:ext cx="405616" cy="4679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8531" y="253218"/>
            <a:ext cx="1169966" cy="2532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963" y="3873134"/>
            <a:ext cx="8222379" cy="10284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testing triggers, immediately stop the pipeline.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forget to stop meanwhile it keep on running. If keep on running every minute , it will going to cost more.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general real-time projects, 5 to 6 triggers handles around 200 pipelines.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1694" t="23894" r="25168" b="51490"/>
          <a:stretch/>
        </p:blipFill>
        <p:spPr>
          <a:xfrm>
            <a:off x="7228344" y="211014"/>
            <a:ext cx="3856998" cy="23069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4398497" y="379828"/>
            <a:ext cx="2829847" cy="122388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51186" y="1642690"/>
            <a:ext cx="3634156" cy="87531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59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677" y="168812"/>
            <a:ext cx="11626450" cy="116211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Pipeline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--&gt; Execute Pipeline  Child Pipeline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- No need to add trigger directly to the child pipeline. If your parent pipeline have trigger, parent pipeline trigger frequency will decide the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child pipeline frequency.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95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2023-01-11T05:44:51Z</dcterms:created>
  <dcterms:modified xsi:type="dcterms:W3CDTF">2023-01-11T05:45:22Z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2023-01-11T05:44:51Z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7172c7f0-bbb4-4a2a-afaf-de7afeeb25ff</vt:lpwstr>
  </property>
  <property fmtid="{D5CDD505-2E9C-101B-9397-08002B2CF9AE}" pid="8" name="MSIP_Label_19540963-e559-4020-8a90-fe8a502c2801_ContentBits">
    <vt:lpwstr>0</vt:lpwstr>
  </property>
</Properties>
</file>