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94" r:id="rId2"/>
    <p:sldId id="520" r:id="rId3"/>
    <p:sldId id="492" r:id="rId4"/>
    <p:sldId id="493" r:id="rId5"/>
    <p:sldId id="526" r:id="rId6"/>
    <p:sldId id="495" r:id="rId7"/>
    <p:sldId id="58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4A123-812E-43DE-BD5D-B6F1AFBEC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F5A12-77F9-4A37-9B07-C0E3B61BF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F7089-82E9-4090-B027-297151A2D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2BC5-7D67-4A45-9E94-862BD7F9B0A1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B6BE2-0E8D-4609-B0D4-750F4A263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163E7-52A8-4F4A-817A-5A9DF457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B322-D197-4C49-90E9-3655C4628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432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36E6-7A11-4988-A01C-B99EE21C5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DC2DE-412F-4CCD-94B5-0FDD76E6B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9E538-901F-475C-9A70-CDC808B6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2BC5-7D67-4A45-9E94-862BD7F9B0A1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F7F66-DD7E-4FCB-9102-B996489E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1CBA3-B3BA-4EA9-861A-48C18A0DA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B322-D197-4C49-90E9-3655C4628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26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7491B4-8795-471B-A540-4F67BBCFF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6048E-8414-4EBC-8F7B-B369CD91B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924B0-4BCA-4B5A-B637-4C2581AF2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2BC5-7D67-4A45-9E94-862BD7F9B0A1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E3014-FEC8-491B-B107-312B5E29B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EC573-D41C-4368-A39C-6D7E067B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B322-D197-4C49-90E9-3655C4628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033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4741E-D111-4A47-9C2B-C24A4715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773C6-5328-4CF9-A663-FDF912CD5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0DAD9-4F36-4F8F-8096-55D729D1D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2BC5-7D67-4A45-9E94-862BD7F9B0A1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E102D-A6F8-40DC-B6FE-3F20B9713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30FF3-230F-4646-AF1B-7E239D85E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B322-D197-4C49-90E9-3655C4628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15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4144A-AD3E-45D5-A740-7A534A1C0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B1295-7B9E-466E-9DE9-BDA9FE917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18CB6-55DF-4ABD-AC1D-C68E6ACC6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2BC5-7D67-4A45-9E94-862BD7F9B0A1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F9834-92D6-4812-B7DA-0FBE6A315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EEC20-2A66-4A76-8A19-B08252E3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B322-D197-4C49-90E9-3655C4628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10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CF15F-2BFC-4492-9CC1-2C5F5840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CDC16-8ADB-4EB7-BB5C-E2B66709F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ED9A1-87D4-4A81-8D31-CFF69EE37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300D0-E60A-43D2-81D9-65FEEAD0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2BC5-7D67-4A45-9E94-862BD7F9B0A1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A8944-62BF-4A86-B123-C11A0A50B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A6F03-A18A-40B9-A86E-01178150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B322-D197-4C49-90E9-3655C4628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67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46755-C4A3-4E0B-B377-7BDADD798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F1BAD-3549-4A44-864B-A5752A647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DC174-3C6A-4C5E-BBCD-85102EFA8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E19903-A135-4024-8348-534C4CAE6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0CDB9E-2E84-4753-99F4-3C7ACA500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9311BC-A447-486C-A5AC-523B787F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2BC5-7D67-4A45-9E94-862BD7F9B0A1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45D37B-57B7-4A75-B358-13F0CC6C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8646BF-3E2D-4A7C-818E-297EC9C05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B322-D197-4C49-90E9-3655C4628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24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6847-A73E-4512-B313-55956CE60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6E8E3A-C7DF-474F-BEB3-520132C6B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2BC5-7D67-4A45-9E94-862BD7F9B0A1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469E2-4369-42C0-9CB9-5D0F4B036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67D94-EEE9-4DC7-A353-D63FADA0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B322-D197-4C49-90E9-3655C4628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08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313678-C763-498B-92AB-DFD86FB4C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2BC5-7D67-4A45-9E94-862BD7F9B0A1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796E58-A90B-480C-B901-9D21EA826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893F7-D2C2-4A1F-B666-3BA78D763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B322-D197-4C49-90E9-3655C4628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354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32AF3-A5DD-41F1-944D-5C98F6180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68B99-3FB9-4713-8732-AD992515C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7CDA2-DF8A-4D4E-A6A9-7D6A812E8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97E84-83A9-4C4E-B87E-89C56A7E5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2BC5-7D67-4A45-9E94-862BD7F9B0A1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D0AC8-F03D-4077-B2B8-DF695D1C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64090-5801-4EC3-9D5F-6A55B4F0F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B322-D197-4C49-90E9-3655C4628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73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23D56-622D-419E-B5DE-D6CED8522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3484B1-DC02-4922-B11D-4DAC82A2B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B9FA2-2A5F-4CF3-B93A-BAF8D33F8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7107C-12AF-4222-8206-022A978B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2BC5-7D67-4A45-9E94-862BD7F9B0A1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E3EE6-D66D-4C74-82AD-A9090234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D9F2C-1A62-44C6-8488-CCDD902F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B322-D197-4C49-90E9-3655C4628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70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8DDAD9-9864-446E-963C-C6240B9C1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A0563-A62A-4EE8-8145-739A5DC05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7ADC4-022C-4771-B10B-46BD08026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12BC5-7D67-4A45-9E94-862BD7F9B0A1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2A1DC-CBE6-4791-8C3A-CEDA4493A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05909-D557-4529-9A5F-B0DC991D2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7B322-D197-4C49-90E9-3655C4628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25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CA83D3-D599-4A82-977D-D7A5C955A0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9" b="1553"/>
          <a:stretch/>
        </p:blipFill>
        <p:spPr>
          <a:xfrm>
            <a:off x="198781" y="225287"/>
            <a:ext cx="7064237" cy="525117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571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30BE07-741A-423B-B960-F4E07566A6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8" b="1762"/>
          <a:stretch/>
        </p:blipFill>
        <p:spPr>
          <a:xfrm>
            <a:off x="228600" y="191535"/>
            <a:ext cx="7910305" cy="483766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48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8FFEB5-01C0-4A49-9118-5E8C6024D9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0" b="2435"/>
          <a:stretch/>
        </p:blipFill>
        <p:spPr>
          <a:xfrm>
            <a:off x="278296" y="236468"/>
            <a:ext cx="7955860" cy="525987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35727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A598E8-4523-41CE-88C6-B494F5A0D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47" y="177661"/>
            <a:ext cx="6739430" cy="380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62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919C3B-7B9C-40F3-A8B7-9109F06421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8" b="3032"/>
          <a:stretch/>
        </p:blipFill>
        <p:spPr>
          <a:xfrm>
            <a:off x="308113" y="207686"/>
            <a:ext cx="7482094" cy="416553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1085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5863DE-A3D2-424D-BD9E-9AC39EECE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77" y="238539"/>
            <a:ext cx="8145141" cy="413964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8270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262567-5F80-473A-B169-A5C7CB531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9" t="1247" b="1417"/>
          <a:stretch/>
        </p:blipFill>
        <p:spPr>
          <a:xfrm>
            <a:off x="288235" y="168964"/>
            <a:ext cx="3982200" cy="542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40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3</cp:revision>
  <dcterms:created xsi:type="dcterms:W3CDTF">2022-11-09T07:35:37Z</dcterms:created>
  <dcterms:modified xsi:type="dcterms:W3CDTF">2022-11-09T07:45:59Z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2022-11-09T07:35:38Z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8e095924-00ec-49cd-9fcf-0870b3f5d8dc</vt:lpwstr>
  </property>
  <property fmtid="{D5CDD505-2E9C-101B-9397-08002B2CF9AE}" pid="8" name="MSIP_Label_19540963-e559-4020-8a90-fe8a502c2801_ContentBits">
    <vt:lpwstr>0</vt:lpwstr>
  </property>
</Properties>
</file>