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D11C-7584-4C23-B080-900572BC8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E6DC8-6166-41D2-9DC3-6D8C9C6CE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A73D7-C094-41CC-9697-DB844D0F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530B-584A-41A5-B2B1-47805105A173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3ADE0-6B5C-4AE6-B614-EE3678C9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5E70-A53F-4876-86B1-060D137A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DF2-08D6-43F4-981F-C1AD70F7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941-6F46-4057-8EEE-3ECC0F43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D25F4-CE00-4E99-BCFB-47ADABADA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A187-B75F-4525-82A5-E8736874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530B-584A-41A5-B2B1-47805105A173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9A1A-B938-424E-8707-A27E42A7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98B2-DCBD-478C-8F47-119899A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DF2-08D6-43F4-981F-C1AD70F7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0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31399-B217-40FF-83DD-E1B4C9591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FB24C-7204-4D28-B417-AD83EAB06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4837A-2CAE-442C-8D70-E0ACB170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530B-584A-41A5-B2B1-47805105A173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FD35-361E-47FB-9476-23340456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0D158-1EF5-4776-964D-4F626FD7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DF2-08D6-43F4-981F-C1AD70F7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89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BEA7-7631-4F7A-848E-64370906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C903-9A80-4BA0-9E4E-5B590012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F15C-BF56-40BD-8DF7-C786194A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530B-584A-41A5-B2B1-47805105A173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9268-3BD4-4EE1-8D20-B4CF0EC0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C125-8C75-451C-9A7C-E8CA2D40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DF2-08D6-43F4-981F-C1AD70F7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0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661F-DA22-464C-98B3-B90E7639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B669-EB09-4419-BADE-BBDBDCC5B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A44C-BC99-4315-83AB-68A6276B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530B-584A-41A5-B2B1-47805105A173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BF357-9B24-409E-AA1D-5FB5D5B7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FEE8-AFD8-4125-ACE9-6D5BD67C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DF2-08D6-43F4-981F-C1AD70F7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13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133-50C0-483B-B0FB-F16EDCBE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8A3B-69C1-4FF6-8AD9-243D6ED19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07EC0-106D-42CD-8460-A89A047C9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69003-AA10-4A45-925C-952E139E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530B-584A-41A5-B2B1-47805105A173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3FA3D-186B-4B87-8930-7D34FE31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E0B31-A672-458B-8E01-67D3E0E2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DF2-08D6-43F4-981F-C1AD70F7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0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6524-22A8-47B9-9E09-EE057763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20FCE-2D02-4C59-8192-DD583BDD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15BE4-DCD8-46EF-84C3-E8469D80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F98F3-933E-4883-AB92-429F663AC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C9C37-749D-4E0F-991A-1F430DC71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1CAD1-E132-444F-8806-EFBD4977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530B-584A-41A5-B2B1-47805105A173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22868-7105-47D3-84E5-F524647E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AB7F-CDD8-4E67-96B9-3D35B2FF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DF2-08D6-43F4-981F-C1AD70F7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05BB-9AF5-4E22-878A-62B049A2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9762F-98B0-417C-9052-AD4ECF3B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530B-584A-41A5-B2B1-47805105A173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E879A-45D5-49F1-B4BE-D145AF17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4354E-7BBE-4BFE-AA48-E53CDBBE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DF2-08D6-43F4-981F-C1AD70F7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EF0C4-056D-4392-986E-4C857BA5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530B-584A-41A5-B2B1-47805105A173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B9A05-34BC-481C-A471-E2A557FA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7BCF1-0DB1-4D83-980D-CB8E8D98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DF2-08D6-43F4-981F-C1AD70F7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6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F991-9718-4357-87D9-1DF09227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9BAD-4006-4580-B7D3-46A2BB88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0B454-1CAE-40A9-9878-903ED55A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B5DE3-D909-4968-956F-92142B32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530B-584A-41A5-B2B1-47805105A173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ECFCB-DC8B-443D-A420-84CCF7BA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2E566-BF23-4346-A2E2-887F384D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DF2-08D6-43F4-981F-C1AD70F7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05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B8E4-62F6-44FC-99A9-7B5B9AF6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43AD8-3D27-4A9A-B4E9-CB395F4CF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20B4A-349F-4819-98B6-6DF2EEDEA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AAE26-09B3-46BC-BFFB-F9E415FD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530B-584A-41A5-B2B1-47805105A173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A507B-B407-4F4D-AAB0-D9FB3C9C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80967-5EDB-4D81-88D9-818290D8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DF2-08D6-43F4-981F-C1AD70F7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2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DD429-573A-4395-8B8C-D0F41EF0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1F71-F819-4C59-86C4-6D8FF3E47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5E5CC-1F30-4793-9F0E-DFF140C44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1530B-584A-41A5-B2B1-47805105A173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69456-98C4-44DA-9E8B-2D61F738A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CC2C-2F15-462C-AD12-08D84669D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9DF2-08D6-43F4-981F-C1AD70F7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1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52D1BB-3BCC-4D35-B988-0655C804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323" y="3757901"/>
            <a:ext cx="2093695" cy="1673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F9364-D9F7-4046-8358-FD00A462B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0" y="109538"/>
            <a:ext cx="2044525" cy="57001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9B03B-49B7-4B3C-BA21-152E876A0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765" y="419303"/>
            <a:ext cx="419873" cy="831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405036-888D-4733-8ED4-C7D4F4D182C9}"/>
              </a:ext>
            </a:extLst>
          </p:cNvPr>
          <p:cNvSpPr/>
          <p:nvPr/>
        </p:nvSpPr>
        <p:spPr>
          <a:xfrm>
            <a:off x="167120" y="4396509"/>
            <a:ext cx="2044525" cy="14131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7B163F-7D23-456F-AA27-FEC195B365AD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2211645" y="4594571"/>
            <a:ext cx="680678" cy="5085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03694C3-38D5-4136-804B-8123D90CC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324" y="1116116"/>
            <a:ext cx="2093694" cy="17391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BBD90E-013F-4F26-9209-92B18768C50E}"/>
              </a:ext>
            </a:extLst>
          </p:cNvPr>
          <p:cNvSpPr txBox="1"/>
          <p:nvPr/>
        </p:nvSpPr>
        <p:spPr>
          <a:xfrm>
            <a:off x="3203231" y="3100099"/>
            <a:ext cx="1471878" cy="5539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SELECT TOP 5 *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FROM Employees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ORDER BY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DESC;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0D8BA3-E411-497F-9012-EEF56031E8FD}"/>
              </a:ext>
            </a:extLst>
          </p:cNvPr>
          <p:cNvSpPr txBox="1"/>
          <p:nvPr/>
        </p:nvSpPr>
        <p:spPr>
          <a:xfrm>
            <a:off x="2429612" y="561004"/>
            <a:ext cx="3143809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SELECT * FROM Employees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WHERE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EmpID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&gt;(SELECT COUNT(*) FROM Employees)-5;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1890B8-5E56-4858-AC87-04B68730681B}"/>
              </a:ext>
            </a:extLst>
          </p:cNvPr>
          <p:cNvSpPr/>
          <p:nvPr/>
        </p:nvSpPr>
        <p:spPr>
          <a:xfrm>
            <a:off x="157693" y="100111"/>
            <a:ext cx="5488962" cy="5700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9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92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2022-11-09T10:54:54Z</dcterms:created>
  <dcterms:modified xsi:type="dcterms:W3CDTF">2022-11-09T11:08:44Z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2022-11-09T10:54:55Z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42fc7958-fa74-4a60-8a21-220ddb5656cd</vt:lpwstr>
  </property>
  <property fmtid="{D5CDD505-2E9C-101B-9397-08002B2CF9AE}" pid="8" name="MSIP_Label_19540963-e559-4020-8a90-fe8a502c2801_ContentBits">
    <vt:lpwstr>0</vt:lpwstr>
  </property>
</Properties>
</file>