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1" r:id="rId2"/>
    <p:sldId id="582" r:id="rId3"/>
    <p:sldId id="583" r:id="rId4"/>
    <p:sldId id="584" r:id="rId5"/>
    <p:sldId id="5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553E-8F0E-417E-A89F-54AB1A420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72706-8E15-48D7-9490-07E7F39F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843F-441F-4D5C-A0DA-CA2C97AB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0AF4-BC57-4275-8A9C-E7D6E0F5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A4DF-9F10-43BC-A859-D86E3BD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3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F001-378B-445D-BECE-50F734A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B1F4C-DE51-499C-9BA1-F355B21F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2E2A-8B43-4120-A04C-601EB79D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ACF7-496B-4CE1-BB9B-0301D988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5D61-5489-4E4B-A958-BE59DC8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4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5AF4B-B433-4A9A-9F94-101FF9D99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28B5-B079-4AF6-A39C-BA5A307F8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3003-2022-42F3-BC84-A1669A2F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E7DF-C7C1-4ECF-B5CC-02A1D58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EE5E-3934-48DB-A7B0-CB0F484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2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852F-FD4B-47F8-B984-9E9F0A9A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52CC-6A5A-41F3-802B-2F128824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9A41-723A-4A55-AA97-00C7B02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F78F-423A-42C1-80ED-EB2CE779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FB4-4FCC-4FE7-B5D6-4B49756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4660-46A2-426A-82D8-A0A75945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3F86-4549-451F-BB9D-67C4ED54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91-4356-43F7-829F-4E8596E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7520-2BF6-4AB2-9622-6321A551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9AB5-9259-428F-A165-925D51D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5F27-7C05-4A05-9002-D00573AE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05FD-2C48-429B-89F2-6A59ED8B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D987-0546-42B8-AB70-EF936BD1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05766-A643-441F-908B-6461124A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E0CB-341D-46EF-A98C-A8FEDE07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744C2-FCFD-4B1F-8FED-249319B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9247-C859-471B-B16B-064F9E09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2D20-48C0-4F91-A74E-D93D33A1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650E-13E1-4111-87F1-C17C7C51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FBC67-E19D-4CE8-B0FC-679C5ED6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0B103-66A3-4C63-A956-48FB87939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8C78-778B-46BE-BD9C-7E8E6454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C3F37-9413-4954-8316-AAF38504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5F7F5-7BCD-451E-AC76-942BC6C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C7CD-E151-4387-85B3-2D16C6AE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E6F08-471F-454D-AA82-D1C0255E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DC612-1165-4166-A659-19014A0A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19AB-B725-4874-8CC2-1EAF4B5B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1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B84D4-EF50-49E6-A422-6676FEEB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CDB9-6AC8-417D-AB02-05B5339E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E62EA-0804-4D45-BEAD-E65E39DC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4AAC-C591-4F51-8301-B265D4A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F11-A795-4F7F-8BE4-3840AF3A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A40EC-B2C2-45ED-9A90-B5F84FD7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967E-B7B3-4302-9F34-093ED099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A5E8F-57EF-440B-93C7-2488253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D909-7B04-4913-8AD3-6C8702E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9C4F-D9A1-4481-A552-5048F004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7F9EA-4068-4919-823B-D294D6F5C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B5B8B-9520-40E0-AC70-68EE95B9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6B5F-E4C5-48A8-816F-583AA96F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D1AA-DD56-4E47-8AA9-A90EF59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D482-1BC5-4784-9864-2F4FA7EA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1BB06-FA23-4C42-85F8-52BC98DB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9049-CFE8-4E20-8CEB-4E2DFF4F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74F-9F8B-413D-B60A-885157331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87AF-07A9-4CF0-98C1-E0E8AABB0D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FC4C-AB6E-4910-8063-F052DB394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9415-D49B-490A-B573-CF4B4D884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1BF1-294E-4B43-82AD-286263A0A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CE2DE-C510-4D81-874E-BB63E85D2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6" t="10871" r="31767" b="12898"/>
          <a:stretch/>
        </p:blipFill>
        <p:spPr>
          <a:xfrm>
            <a:off x="79513" y="168964"/>
            <a:ext cx="5655365" cy="65812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AA24A-14B8-4302-A57F-38AC33F2B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9" t="14348" r="32175" b="19565"/>
          <a:stretch/>
        </p:blipFill>
        <p:spPr>
          <a:xfrm>
            <a:off x="5794514" y="168964"/>
            <a:ext cx="6408054" cy="65812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1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BBA2-0BDC-45E6-9A7C-06433CA3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4" t="11450" r="31766" b="14928"/>
          <a:stretch/>
        </p:blipFill>
        <p:spPr>
          <a:xfrm>
            <a:off x="139148" y="109330"/>
            <a:ext cx="5859586" cy="66592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23487-1E79-4772-9802-597097219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0" t="9420" r="32011" b="15942"/>
          <a:stretch/>
        </p:blipFill>
        <p:spPr>
          <a:xfrm>
            <a:off x="6096000" y="109330"/>
            <a:ext cx="5767011" cy="66592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6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5EDD6-64E4-48B5-85A4-F0C8A0CC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6" t="8985" r="31685" b="47997"/>
          <a:stretch/>
        </p:blipFill>
        <p:spPr>
          <a:xfrm>
            <a:off x="139146" y="99392"/>
            <a:ext cx="7174882" cy="470120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35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5F564-30F5-4A84-BFB4-14C37BC95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t="58759" r="1334" b="1377"/>
          <a:stretch/>
        </p:blipFill>
        <p:spPr>
          <a:xfrm>
            <a:off x="278296" y="129209"/>
            <a:ext cx="6520069" cy="30910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D620B-A80D-4BDC-8C21-C4B351221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9" t="9276" r="32869" b="56036"/>
          <a:stretch/>
        </p:blipFill>
        <p:spPr>
          <a:xfrm>
            <a:off x="278296" y="3289853"/>
            <a:ext cx="6520069" cy="358351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557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BF943-6ECB-4FB9-97F2-DD8B76C3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9" t="44070" r="32175" b="16667"/>
          <a:stretch/>
        </p:blipFill>
        <p:spPr>
          <a:xfrm>
            <a:off x="113058" y="15903"/>
            <a:ext cx="6623488" cy="4041472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DAEBC-F576-4380-A259-181164C57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54" t="10048" r="32011" b="61891"/>
          <a:stretch/>
        </p:blipFill>
        <p:spPr>
          <a:xfrm>
            <a:off x="113058" y="4072256"/>
            <a:ext cx="6623488" cy="28851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24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2022-11-09T07:49:50Z</dcterms:created>
  <dcterms:modified xsi:type="dcterms:W3CDTF">2022-11-09T07:50:09Z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2022-11-09T07:49:50Z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defef70d-cf64-4594-a218-5e06d02058bd</vt:lpwstr>
  </property>
  <property fmtid="{D5CDD505-2E9C-101B-9397-08002B2CF9AE}" pid="8" name="MSIP_Label_19540963-e559-4020-8a90-fe8a502c2801_ContentBits">
    <vt:lpwstr>0</vt:lpwstr>
  </property>
</Properties>
</file>