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1CDD-8E93-4182-AFBF-6E5CE591B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E038E-CACF-4473-98AF-C67141171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850BE-279F-48C6-94F4-0E3DF33F3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52F9-D278-4046-82DF-98FBE3ADEB19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A7D4D-0FEE-48F9-9821-108C17AE0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58130-6747-4850-9F12-E8850338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2516-8894-42C9-870F-C26F997B4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68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FDA7D-11E1-446D-B5E6-25C7733C3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25671-68A4-43C8-B6D9-62B918E3B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75389-DCA5-4ABF-803C-478511987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52F9-D278-4046-82DF-98FBE3ADEB19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44013-23D8-4A38-BDF1-62D5B6335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535EA-06DE-4F43-903C-B0260E4E9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2516-8894-42C9-870F-C26F997B4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408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A56706-B1A8-4173-93AD-37F0F73FC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71A24-FCEE-4F05-9DEB-3625C9367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5532E-868D-4DF7-8667-E5BB211D3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52F9-D278-4046-82DF-98FBE3ADEB19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AAC1F-2C81-47BE-9B2B-47477C3BA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6DF1F-734E-42DA-877D-5B49B4F1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2516-8894-42C9-870F-C26F997B4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42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E0557-0201-4AA3-8936-91786094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594DB-C222-4B94-9F5C-46E6AE07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2ECFD-3C49-43A0-8918-42478EC2E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52F9-D278-4046-82DF-98FBE3ADEB19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60CC2-CA79-402D-A52A-0340F7F4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DFBF4-DC2D-4EBC-883D-7653DE28A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2516-8894-42C9-870F-C26F997B4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04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C509-533C-4A03-9278-EE568E83D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03C73-DEB4-4A93-B3FE-82A3CF598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BB6D3-D935-4959-9DCA-D17DE4592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52F9-D278-4046-82DF-98FBE3ADEB19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5F5A2-1AD5-45FF-AA1F-423EE9016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EBA56-C8F4-4DB4-8F83-EF61D7753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2516-8894-42C9-870F-C26F997B4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7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A0FF6-94AF-4572-9098-CED087FD5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C875B-2896-4A09-860F-C64795303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A67AE-3304-4E9A-8C68-86691F194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49E99-CF78-4AE5-8B06-64EEAEC07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52F9-D278-4046-82DF-98FBE3ADEB19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B972D-57F5-4A35-87D4-882758999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F2A51-B121-4C82-932C-DDD8BE231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2516-8894-42C9-870F-C26F997B4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97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38C70-BB6D-4AAD-8DCA-349D7921C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F0479-ACF9-4548-A481-7231339A7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802AD-9558-464B-86D0-4F2AFC115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AC2C90-4FF0-4375-86D2-7C2C8F9E6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478565-9F92-467F-9670-0F45692B25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7771F3-37B4-4E3B-BFD6-FC986EE3C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52F9-D278-4046-82DF-98FBE3ADEB19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07182B-AD17-45A9-BCEF-6CF43DD5A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6B26E4-9BF2-45D8-8A7A-3E4D4813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2516-8894-42C9-870F-C26F997B4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365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9D92-B519-4E8F-918C-E62A06B44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F8861-4705-487C-BCE5-1850787DC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52F9-D278-4046-82DF-98FBE3ADEB19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DAE18-CF30-45AE-87B1-4F20C9F89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676B3A-9132-4056-8FF3-5741AFFC8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2516-8894-42C9-870F-C26F997B4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562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DFD15D-92B3-44BB-9B3B-41E3430D3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52F9-D278-4046-82DF-98FBE3ADEB19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4B28E-7543-4206-A675-1AE0EB586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19EF5-6E9E-4B1E-87B9-75DD5E6C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2516-8894-42C9-870F-C26F997B4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31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71DFB-1AAE-42A4-B7C6-B38874C77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FDF76-1616-4895-B6A7-85001DC74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90D07-CACA-4B83-806B-74EDA2264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717AF-02B7-4E69-AE8F-298EE1FF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52F9-D278-4046-82DF-98FBE3ADEB19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0EDE7-275D-4549-98A1-C3124A98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1ED04-11B6-46E7-B5BE-829D44E7C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2516-8894-42C9-870F-C26F997B4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46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64FFE-E15F-4037-9900-D3D0B4DA7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66B314-0D20-46B3-89EB-7A29588B8D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7C81E-C5CC-414A-A1EF-629C21364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B1DB6-62CA-4F5A-83C4-5F396ACB2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52F9-D278-4046-82DF-98FBE3ADEB19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E67DC-F5CF-42B9-94A6-6A5648F54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93ED-C0A1-402E-9223-EB252B16A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2516-8894-42C9-870F-C26F997B4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76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0A31C2-8BA1-4144-AA38-B584BD2F5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2E851-54A6-4B9B-AA21-0DDC5C023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3235-35A8-43A8-BC23-0C637F14F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B52F9-D278-4046-82DF-98FBE3ADEB19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FD145-7D39-4122-9261-6175AD313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75371-34E4-43C6-857B-E0F74BDEF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52516-8894-42C9-870F-C26F997B4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692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FA4661-8A1E-44D2-85EE-E760FFE0A4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7" t="3664" r="2127" b="4063"/>
          <a:stretch/>
        </p:blipFill>
        <p:spPr>
          <a:xfrm>
            <a:off x="239570" y="287482"/>
            <a:ext cx="7334248" cy="18704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959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F65E35-BDAD-4721-8E14-B031C6744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05" y="193964"/>
            <a:ext cx="1441938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2EBF69-AC60-4E4D-8E0C-935A557A41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53" b="23431"/>
          <a:stretch/>
        </p:blipFill>
        <p:spPr>
          <a:xfrm>
            <a:off x="1183032" y="1765300"/>
            <a:ext cx="456911" cy="2112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505C80-5310-49F2-90B3-5E9D1AA23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005" y="2343005"/>
            <a:ext cx="4263159" cy="5848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2022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3114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1170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3</cp:revision>
  <dcterms:created xsi:type="dcterms:W3CDTF">2022-11-15T05:26:45Z</dcterms:created>
  <dcterms:modified xsi:type="dcterms:W3CDTF">2022-11-15T05:39:12Z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2022-11-15T05:26:45Z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ecec5677-19a5-4218-ba03-9aea8ad14f69</vt:lpwstr>
  </property>
  <property fmtid="{D5CDD505-2E9C-101B-9397-08002B2CF9AE}" pid="8" name="MSIP_Label_19540963-e559-4020-8a90-fe8a502c2801_ContentBits">
    <vt:lpwstr>0</vt:lpwstr>
  </property>
</Properties>
</file>