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BCE3-9E7D-489F-BD8E-A4E839325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59B0F-CCAB-4638-987C-0359E65EF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D9FE-DBC2-4C46-81CA-7861DB41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B8F3-1B8C-4052-BE26-16054731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D88C-3534-401E-9B67-05DFBCAE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9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DBCC-2819-4EC8-9921-D1F03CA5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7C129-E0A9-45D7-8201-F66C551EA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AE25-AA8F-49AE-9651-C770561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4426-34A4-417B-AC8F-5844D8A0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465A-5897-4835-A957-7CAFE6C0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D1C79-7DAA-4237-ADC9-8DCEA0771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2F3CD-7DFB-4DEF-97C3-D520245DC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EC15-08F5-4CA5-895B-6ACBE2F7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509F-2B16-4A53-A63E-2DA351DD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F1CE-D2D1-4229-B960-16E9F30B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E141-0B38-4680-9B56-C7EFC7001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57AE4-B8FC-453F-A1AA-32F48F19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F2FF-FA9E-4B2E-8234-78FBC819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6A9D-ABED-4D47-BE9A-F69482BE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B420-7E50-4C71-AFC9-AB43B162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6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EE3A-4696-4FC5-A18F-5C60F5DB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75C9-467B-4B48-AA19-F1C2649D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4B43-4A11-48D1-9F9E-622A6A21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99BE-6B49-4653-AC41-FA74B726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E623-EA0D-44BE-83E9-43290932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B14B-C073-4BC8-9C8D-9226F663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41C5-94A9-4787-844C-9665729C9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D50C-26AA-46F7-A25D-A4A43FB2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751B-A9DB-44DF-8FC2-BBA6F784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A31E-D835-4EF7-99CB-568826E9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3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938-09D6-4767-A2DF-B70A4606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AEA6-29C2-462B-A466-1E6628BA7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968D0-9D5D-43DC-B24A-4E9A76096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5F2F-AA58-4C5C-BD9B-D03CBF50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AD91-1592-4ABF-95E7-17943BC5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05DB5-9015-4ADF-9A02-910BA911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8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6253-123A-4D50-9262-857F271B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EBE7B-4083-4684-A894-2A5A16E0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B9E9A-0613-480F-836D-DB024148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F7AB4-EE6E-4195-ACB4-6C24EC90F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C4C36-C6F2-402C-8ACD-AD02DF48D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B30E9-BFE9-4F8D-B0CA-A0FFE457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9A913-0565-4B41-9A97-124493A3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59F25-A734-4367-AFB5-AC06F440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6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2D45-B6F7-4B78-BC97-227A27A5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86EDF-154B-4E24-AFFB-7B9CA3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1F240-C425-46D9-8B68-11F9404E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3C0FA-BB34-4136-AE27-4702C16E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0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E4C17-D155-4138-9954-8ADE3FB9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69C7B-003D-4AFD-BE79-770C81A9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A25DD-42BC-4E20-9BC0-A5192E13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3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2CA8-5743-4588-99DB-ED308810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AEFB-3F43-4DF0-8125-5FA9C07C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E145D-2A48-41A5-B539-27E2F940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5BF95-A830-49DB-AC4D-2E646BBB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BDAFE-150D-4A69-91B0-CBB7136E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E764-68C5-479C-A074-96D1803F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09D8-D699-4855-84F7-5EAAEC88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A11A-6BD0-4593-9522-5E2A2FEB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1C90-7638-4EA7-97E2-31128770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6ED-350F-4176-BC24-804B98CA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C43F-B1B1-4A68-A313-321342F1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35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C6AC-9FB5-4CC8-85BD-E197C24B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46547-DFC6-4803-A979-E19DA2781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D8CA-1AF3-47DC-B139-05FB5377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F0187-7922-404A-B795-30BAFBB1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5C392-68B4-4591-AB68-CB0CA68D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936D4-1E8D-4C57-9786-445EAEBE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5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6966-5E5F-43B2-9F6A-0606384E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D9A1A-2BD1-4DA5-8E02-BA37C1E5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DC0D-731E-4BF3-B339-5D88E329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8335-4B3F-4E7A-80C8-5A740BDE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7D7F-09CC-44F3-8695-51EAE74E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9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0F45A-5606-4345-B4A0-227F6347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F4241-056F-4905-809F-89B4738F9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1635-D23E-4787-B831-1614DC35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D302-7D8D-4492-A100-12002C6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9C56-6A6B-4726-981C-939CA05B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7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0FD8-CBAE-4406-B349-EE0A8898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66016-5B5A-4ACB-B1F9-8D19786C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AF55-E3F3-4333-BA54-E8F6ED32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BE235-6380-49C7-8206-35B5AC77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A7A22-09F1-4960-9317-E60A8101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7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C21F-73CB-4059-8D62-17CD850D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5B8E-F37B-4731-84E7-8645F2FB4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84BFC-2F00-44CE-8E2A-5BF8E7074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0DED-D2E9-4156-9385-7A2F2F3D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DF53B-99D2-414C-8432-88FF2EA8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2028-077E-4D7F-901B-AAFBB2AC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DF21-F004-4997-B160-46DD279D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C57D4-EF1C-45EC-8A1F-47ACE2CF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D5AA2-5811-44E2-BDC3-388C214E1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B8D26-2F1E-46A9-B846-6C446C4B0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54579-2EE0-43DC-9324-33269A67B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19CCD-1518-4A6E-AA07-E68FBA1A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9AC94-34CF-44C8-9AC7-FE682FB4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41F21-6B87-41C7-89FC-71C25B83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5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34B5-A5EA-49DB-B579-AE30EC61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74266-97AE-4B9F-8C62-3779EACB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7C86F-A814-4507-A3BD-FC529220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71CDF-6DAD-4D86-9030-42340AF4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8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62385-1CB9-4730-BB19-9954F4EF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D4CBA-F7CD-4E7A-81BE-D2A66866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F9886-2F2A-4AAA-84FF-D2220F4F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AB47-F238-417A-B176-40CBA985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0898-18F3-4765-82AE-3D6AA829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0535-FCD7-4F1F-A31C-C410D4DC2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4C570-C096-4AFE-899A-7D040DB4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1F66B-616C-4F6B-A3FA-ABEE51BB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9728D-F3D2-42FE-90EB-67082121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2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118-7B0E-4E22-A443-62A2E1E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51DE-5691-4FFB-8D48-FC77479D1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EA95F-ECC0-434C-BFE5-2EF58E35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824BF-2E35-4E18-BE9F-DB5B26AD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17A30-A4D7-4554-95E8-E47E04DB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7E17A-4EA8-48E8-8979-0DE6C2B3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B5ABA-39C3-4883-AD6F-2A918FCE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5F0D-9955-4338-A029-A131B0C3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6F799-9C84-4B57-88B5-5CEB69976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7D8B-4B39-4E29-AB70-8A67DC0E0D3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EB0F-0804-45DB-A52F-2BAD87928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4B7D-7690-4CF6-8348-72C09B28E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4DC2-7AFC-4020-9C31-329453812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0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42179-8BAE-4F88-84A8-79A9E3D6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AE2E-1B57-413D-86FF-FF83360B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7056-4764-447C-9937-C1FA93E32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52CD-E08B-4A18-84C1-642B73A3111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CA558-E3A1-4A96-870B-F472C54ED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6296-7673-4C25-AFB1-6F595EA5D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FE53-6DA5-49A3-99AE-80838D584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0046C-EEED-4210-B92A-480A11A2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0" y="231922"/>
            <a:ext cx="5435312" cy="3838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F702A-34D4-48C6-AEDF-312B50B7C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579" y="231923"/>
            <a:ext cx="6195715" cy="3838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B519FC-F46C-475C-9864-7A11563B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209261"/>
            <a:ext cx="4845050" cy="3562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AA38B-2423-4B70-8C54-90AB5CA84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 t="1625" r="1218" b="1184"/>
          <a:stretch/>
        </p:blipFill>
        <p:spPr>
          <a:xfrm>
            <a:off x="5246254" y="209261"/>
            <a:ext cx="5330889" cy="356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23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27592-4C68-4DD1-8942-E567AC66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5" y="178521"/>
            <a:ext cx="6177656" cy="3663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56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298B43-4A89-4C38-946D-FA1609FF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7" y="205509"/>
            <a:ext cx="6252729" cy="3580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185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7456F-A1E1-4C3D-830F-2A62FC90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167053"/>
            <a:ext cx="5941872" cy="3601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899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5E8CF-81DA-4BBF-9182-EAAD3D10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8" y="131276"/>
            <a:ext cx="6565961" cy="362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73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A33BC8-6F3A-4CCE-85F1-C69C1CC7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" y="189202"/>
            <a:ext cx="6325178" cy="3676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689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77184D-C5D1-4BEF-8FDC-63A85EE1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3" y="188768"/>
            <a:ext cx="6627314" cy="3607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0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2022-11-17T13:09:02Z</dcterms:created>
  <dcterms:modified xsi:type="dcterms:W3CDTF">2022-11-17T13:09:25Z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2022-11-17T13:09:02Z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a0dc8fa2-cea9-44e7-83af-28a567f361d2</vt:lpwstr>
  </property>
  <property fmtid="{D5CDD505-2E9C-101B-9397-08002B2CF9AE}" pid="8" name="MSIP_Label_19540963-e559-4020-8a90-fe8a502c2801_ContentBits">
    <vt:lpwstr>0</vt:lpwstr>
  </property>
</Properties>
</file>