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0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89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3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9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2323-9465-4680-A927-5A85DD486742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0C05-A878-4600-8576-1E4C7AB75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4" t="14821" r="1924" b="14040"/>
          <a:stretch/>
        </p:blipFill>
        <p:spPr>
          <a:xfrm>
            <a:off x="121569" y="112541"/>
            <a:ext cx="7981422" cy="3329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10" t="14692" r="1819" b="17957"/>
          <a:stretch/>
        </p:blipFill>
        <p:spPr>
          <a:xfrm>
            <a:off x="121569" y="3630163"/>
            <a:ext cx="7981422" cy="3152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51" t="13702" r="5382" b="44183"/>
          <a:stretch/>
        </p:blipFill>
        <p:spPr>
          <a:xfrm>
            <a:off x="192259" y="154745"/>
            <a:ext cx="11554266" cy="2949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90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52" t="14471" r="5058" b="14375"/>
          <a:stretch/>
        </p:blipFill>
        <p:spPr>
          <a:xfrm>
            <a:off x="182879" y="107424"/>
            <a:ext cx="7601243" cy="3266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24" t="14471" r="5166" b="14375"/>
          <a:stretch/>
        </p:blipFill>
        <p:spPr>
          <a:xfrm>
            <a:off x="182880" y="3454636"/>
            <a:ext cx="7601243" cy="3304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572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67" t="19470" r="9491" b="3222"/>
          <a:stretch/>
        </p:blipFill>
        <p:spPr>
          <a:xfrm>
            <a:off x="182880" y="196948"/>
            <a:ext cx="11507372" cy="5655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94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97" t="20433" r="44306" b="38221"/>
          <a:stretch/>
        </p:blipFill>
        <p:spPr>
          <a:xfrm>
            <a:off x="196947" y="196947"/>
            <a:ext cx="7118253" cy="3454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75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3" t="8317" r="1057" b="45337"/>
          <a:stretch/>
        </p:blipFill>
        <p:spPr>
          <a:xfrm>
            <a:off x="168813" y="182880"/>
            <a:ext cx="11901267" cy="3151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42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1" t="9471" r="6355"/>
          <a:stretch/>
        </p:blipFill>
        <p:spPr>
          <a:xfrm>
            <a:off x="93786" y="123092"/>
            <a:ext cx="11931166" cy="6530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778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94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9</cp:revision>
  <dcterms:created xsi:type="dcterms:W3CDTF">2022-10-22T09:47:32Z</dcterms:created>
  <dcterms:modified xsi:type="dcterms:W3CDTF">2022-10-22T10:41:03Z</dcterms:modified>
</cp:coreProperties>
</file>