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6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0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24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7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4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5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6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0663-CFC7-476F-A0C0-967BD4130D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EDDF-7EED-44BB-ADC9-15F5E6043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24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5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88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91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2022-10-22T10:33:13Z</dcterms:created>
  <dcterms:modified xsi:type="dcterms:W3CDTF">2022-10-22T10:33:24Z</dcterms:modified>
</cp:coreProperties>
</file>