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A2AF-78AE-4B39-BF7B-84605AC45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466F3-9263-495F-9752-1FEC152AF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01F8-5D28-4E6C-A472-16E9A62E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7F79-5CFF-4632-8F34-C768CFFA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8556-881F-49B0-84A1-FE754C3B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214C-8FF1-443E-BC96-4D91AD4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CDF2C-2350-4C87-9A8E-730F4DD2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418F-D4D7-4712-961C-0E090473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96F7-64B5-4A68-A78E-EFEC2070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FBA4-BB85-46E2-BBFD-13D7241E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1AA9E-6269-4382-9C25-30674EA5F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6EC40-8CB3-4A44-86CC-0F18EAF8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3CC9-AB5D-4EEE-97BA-994E7A14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30CB-4A03-4880-B93F-F6FAD53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B361-DAF8-4D48-812F-7B2428EB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CA33-8D97-45B9-A22E-9807A80F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6725-A375-482F-BF3A-57B5811A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51A1-57C8-43F6-909B-9A5774EA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9D30-7EC8-403D-956D-37B3FB71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7E2C-3D3E-4640-8700-F63D9797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8CA-ABEA-4853-A603-739BB31A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F5D8-A0DC-401A-BE2C-A33EDDDF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CC1D-2C28-4917-AEAF-943C11D9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0D3A-0041-4D33-A4D0-E771617B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87C8-DB15-4A62-AE30-76590EEB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B72D-AFA8-41D3-938E-3DAD462A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602B-FA8E-44C7-B312-8152BFC84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4238-6A70-4C52-B5BF-81805E34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ADE47-24D9-4BA7-BCB8-D3A5F315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09725-24A4-4A26-8BB0-D085DE8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6AE5-DFC7-440E-BC77-9E3864C6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3FB-C543-431F-85B2-9E8F69E3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D602-AF2C-4114-8B44-5F7195FC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8E09D-FE79-495B-9520-0E251F9D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47365-5209-4EC3-AB7A-A110D746F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07FE9-DF21-48DD-B3B4-94E0F5830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E386D-B4A9-43F8-A10E-C84BF31A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B25E-D909-4FEB-914D-4608C17E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82A23-38A2-43F5-9211-B4861038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721C-DECC-4712-891A-4BCB5618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6B43-0199-4BD0-BB5B-DEFF9A2C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1568D-D54F-490B-B4F2-764301AD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D6E68-F8B6-4F7C-8811-46EA219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4BB1D-B765-4F2E-AE61-19482F00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C601B-4A49-417B-A2BC-75A8F4F0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BB67-C0D4-4A90-97D7-FE9BB909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FB02-2921-4A05-A073-0B7DADB6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71F-6F69-43C1-91AB-6F17B46CC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44E27-5AB6-4E78-AF79-F33F7A52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F93D3-E206-4BB3-938D-64B29E6D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076D-0503-4705-855F-2E997EE2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2DA6E-BE8D-4413-9238-8379C054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57A2-0995-4189-95BE-50AFE7AB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1ECDB-CC11-468E-B422-E3D736B9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89A51-B483-4032-954D-3E663CCE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87AD-4F5B-48F2-8C23-851CDC0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AF5F-7168-4436-80DC-84D074B4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46997-7CA4-4F21-991E-DA20E481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A3493-E5C3-40C4-87F9-DAD3EA8F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A118D-9BBA-4D92-A47B-74C104C2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AB5C-3F37-48C8-9413-0D7370652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3BCF-9BE4-4614-95D3-2ACB487AD41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A8D3-DD21-49F5-85D6-655311C52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096D-0A86-489F-8BC7-4B9067358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8D4F-D9DA-43D5-9BAC-F45755F6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20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F7C8B-10CF-4CAE-B4A1-DB77EE85C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0" r="18560" b="6232"/>
          <a:stretch/>
        </p:blipFill>
        <p:spPr>
          <a:xfrm>
            <a:off x="218661" y="218661"/>
            <a:ext cx="9929191" cy="58640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FBAFFB-93F5-47A1-A0D8-DA48E3E1F0D9}"/>
              </a:ext>
            </a:extLst>
          </p:cNvPr>
          <p:cNvSpPr/>
          <p:nvPr/>
        </p:nvSpPr>
        <p:spPr>
          <a:xfrm>
            <a:off x="646043" y="775252"/>
            <a:ext cx="1630018" cy="298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909A0C-6F8F-4FA6-AD4E-6AD4BF9D2F7A}"/>
              </a:ext>
            </a:extLst>
          </p:cNvPr>
          <p:cNvSpPr/>
          <p:nvPr/>
        </p:nvSpPr>
        <p:spPr>
          <a:xfrm>
            <a:off x="288234" y="1590259"/>
            <a:ext cx="854766" cy="208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8830C-C328-45C3-9B34-372488272295}"/>
              </a:ext>
            </a:extLst>
          </p:cNvPr>
          <p:cNvSpPr/>
          <p:nvPr/>
        </p:nvSpPr>
        <p:spPr>
          <a:xfrm>
            <a:off x="3101009" y="1311963"/>
            <a:ext cx="1133061" cy="2087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A51AE-B153-4E2D-AB1D-23373F29B076}"/>
              </a:ext>
            </a:extLst>
          </p:cNvPr>
          <p:cNvSpPr/>
          <p:nvPr/>
        </p:nvSpPr>
        <p:spPr>
          <a:xfrm>
            <a:off x="2458278" y="2189921"/>
            <a:ext cx="3137452" cy="2087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4016E-F40B-4B9A-A833-D5B30AE9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" y="360675"/>
            <a:ext cx="7815398" cy="50163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841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EEE7C-3600-43C6-87F6-A6861079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206443"/>
            <a:ext cx="7879266" cy="59558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488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30FA1-4410-4DA8-B393-00F03B3D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221144"/>
            <a:ext cx="9572488" cy="53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5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88BC5-531A-4A1E-9E9D-EFCFC92F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" y="193813"/>
            <a:ext cx="10204174" cy="57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7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30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4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3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2022-07-31T14:17:47Z</dcterms:created>
  <dcterms:modified xsi:type="dcterms:W3CDTF">2022-07-31T16:44:21Z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2022-07-31T14:17:47Z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337a4476-77f4-4523-8251-fadec04bdb86</vt:lpwstr>
  </property>
  <property fmtid="{D5CDD505-2E9C-101B-9397-08002B2CF9AE}" pid="8" name="MSIP_Label_19540963-e559-4020-8a90-fe8a502c2801_ContentBits">
    <vt:lpwstr>0</vt:lpwstr>
  </property>
</Properties>
</file>