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419E-9595-412E-8BDE-D02570F3F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9FE43-84D5-4A3F-9233-0AA11F2BA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F0404-AEE6-4BCD-8AE9-52C7CF64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99F2-B667-4E35-BE22-8B8D42A5929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C1BBB-93EB-4FBA-B06B-A9B83BD1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F972D-AC04-444C-A6B3-1EF5840F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353C-9827-4F43-99B6-6F7D35CA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4385-4FAA-4FCE-9EB2-D367DBF9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A5A18-94AF-4860-857D-FF0F50D47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7FAE-D12C-4F14-9084-AF677D6E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99F2-B667-4E35-BE22-8B8D42A5929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FFCDC-7865-4E9D-BF5C-12913A59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009F7-102A-4452-B51B-5A0A6D49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353C-9827-4F43-99B6-6F7D35CA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1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060B6-0741-40F3-99FA-E78A29FA2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932C8-B976-4287-87B6-662DF3876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C099B-9C88-4A50-A9D0-2779F32C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99F2-B667-4E35-BE22-8B8D42A5929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54E4-EA38-4211-A97C-6D52BCA6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2C311-D69D-4C7F-A6C4-AAD0D856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353C-9827-4F43-99B6-6F7D35CA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4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6B80-FAB6-4E7D-9798-8E081CBC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E51E-AC52-45D6-860A-68AA7D655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07377-0EA7-4F40-B1C7-5A3851A8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99F2-B667-4E35-BE22-8B8D42A5929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E3618-5F98-49C2-8B28-6D76C5D8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A7D6-8FA3-4F63-86D4-9C429C19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353C-9827-4F43-99B6-6F7D35CA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6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F7AE-B9A6-41A5-A736-BDF2C45B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714E-6BD1-4467-A74D-46EBDB0A8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2DCD2-A877-42BF-A0C8-FAC79744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99F2-B667-4E35-BE22-8B8D42A5929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7F1F-925F-476F-89BD-35C7D2B0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7031B-4EDF-465D-8AC6-56C1DF8B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353C-9827-4F43-99B6-6F7D35CA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216B-8094-4CE1-A7AB-EE563A7C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8514-8572-4EF7-9087-C5383A20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F34CF-E062-4046-9903-2490A91A8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036EE-AFD3-4EB5-86F6-010E1662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99F2-B667-4E35-BE22-8B8D42A5929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E1901-DF6F-4558-98EF-FF403B38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20AF1-4BC5-4717-A19C-9ABBB789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353C-9827-4F43-99B6-6F7D35CA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26AD-2273-49F8-99DA-B396CA70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07392-8A11-4438-8BD9-1D0A4CCD1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CD9DB-4940-4604-A77F-604C803A4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6F4F0-12A5-4BE0-98A6-63504CB33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20204-32E1-4B96-8992-877B4EF70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59CFF-0EFF-43CE-A6B4-81C61F89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99F2-B667-4E35-BE22-8B8D42A5929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BC9DF-0B2C-4D9B-B6DA-A52D1E6F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EE06C-6941-4188-8133-72233295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353C-9827-4F43-99B6-6F7D35CA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8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C2E9-EB5C-4852-B9DE-EDA504D7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85F41-62D7-4AB9-870B-018FDE68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99F2-B667-4E35-BE22-8B8D42A5929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6C075-68D2-4413-AC8B-B9502B97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185AD-6531-483F-BEF3-88C6F8B7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353C-9827-4F43-99B6-6F7D35CA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5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EB41A-C1F2-4731-AFA9-384FD11D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99F2-B667-4E35-BE22-8B8D42A5929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8B0F9-CF90-48D6-AF6D-5AC15D27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27896-56ED-4BE1-98F5-65E52204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353C-9827-4F43-99B6-6F7D35CA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1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899F-4634-43E2-B002-C3073272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9B76-D1E4-422A-B8CB-1A2EE782E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2912B-11C1-440A-9F72-55102F1D9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EBEC4-08A4-4DBC-B1CD-E395AFCE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99F2-B667-4E35-BE22-8B8D42A5929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75C20-3B8D-4E28-9C48-69250F2B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3774E-B5CD-4FBC-BF11-E393B4E5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353C-9827-4F43-99B6-6F7D35CA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4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CED0-47F9-44D8-A57D-59F43A025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F8FC9-C598-4BCE-8358-1BF6A2CC9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CC902-CB75-4F16-8A1F-69E59CD7F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C4FA4-AE19-4443-BEE4-F7613778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99F2-B667-4E35-BE22-8B8D42A5929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33450-C7D3-4E69-8101-BB111F3D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77336-8328-4898-95FD-8E635D5C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353C-9827-4F43-99B6-6F7D35CA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0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15766-3E53-4EC6-8A63-F27F9929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938D8-AE9E-4B88-B314-D14261A6A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5CE74-4529-45CD-A517-B3E10EB80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F99F2-B667-4E35-BE22-8B8D42A5929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BE469-B4AE-4BC6-8871-9700ACDDF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FE490-41DC-44AC-A6BC-F6C8F52F9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B353C-9827-4F43-99B6-6F7D35CA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5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462C21-A068-40C9-A35A-7E87DF8FC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" r="15462"/>
          <a:stretch/>
        </p:blipFill>
        <p:spPr>
          <a:xfrm>
            <a:off x="198783" y="145332"/>
            <a:ext cx="10197548" cy="54342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37A5CC-042B-47FA-997B-D72905C71A81}"/>
              </a:ext>
            </a:extLst>
          </p:cNvPr>
          <p:cNvSpPr/>
          <p:nvPr/>
        </p:nvSpPr>
        <p:spPr>
          <a:xfrm>
            <a:off x="2325757" y="214905"/>
            <a:ext cx="1461052" cy="23235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FEED57-AFF1-4C55-A52E-10F7FDAA8415}"/>
              </a:ext>
            </a:extLst>
          </p:cNvPr>
          <p:cNvSpPr/>
          <p:nvPr/>
        </p:nvSpPr>
        <p:spPr>
          <a:xfrm>
            <a:off x="2325757" y="1685896"/>
            <a:ext cx="1620078" cy="32180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86CE41-164B-4E1C-BA44-90077FA7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" y="172809"/>
            <a:ext cx="11996531" cy="44715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71ED5D-1054-46BD-ACA0-C7DE608B0C69}"/>
              </a:ext>
            </a:extLst>
          </p:cNvPr>
          <p:cNvSpPr/>
          <p:nvPr/>
        </p:nvSpPr>
        <p:spPr>
          <a:xfrm>
            <a:off x="7623313" y="4253003"/>
            <a:ext cx="2246243" cy="25936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8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52BD20-311F-475A-937A-B5D8A2D78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6" t="902"/>
          <a:stretch/>
        </p:blipFill>
        <p:spPr>
          <a:xfrm>
            <a:off x="367748" y="168965"/>
            <a:ext cx="7357791" cy="622189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A61F48-C35E-41B8-8824-3342448C30D4}"/>
              </a:ext>
            </a:extLst>
          </p:cNvPr>
          <p:cNvSpPr/>
          <p:nvPr/>
        </p:nvSpPr>
        <p:spPr>
          <a:xfrm>
            <a:off x="427383" y="1410412"/>
            <a:ext cx="1908313" cy="20966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7957CA-8409-4DEC-9762-3B392405E7EA}"/>
              </a:ext>
            </a:extLst>
          </p:cNvPr>
          <p:cNvSpPr/>
          <p:nvPr/>
        </p:nvSpPr>
        <p:spPr>
          <a:xfrm>
            <a:off x="427383" y="1957065"/>
            <a:ext cx="1908313" cy="20966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035F3-F3D7-4993-84DE-72D19881C644}"/>
              </a:ext>
            </a:extLst>
          </p:cNvPr>
          <p:cNvSpPr/>
          <p:nvPr/>
        </p:nvSpPr>
        <p:spPr>
          <a:xfrm>
            <a:off x="427383" y="6131498"/>
            <a:ext cx="765313" cy="20966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5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85D319-C1DE-4F54-A032-D22638CFD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8" y="141105"/>
            <a:ext cx="11555896" cy="401377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8C3240-541B-4CF4-8E71-4FA4B62E8FFD}"/>
              </a:ext>
            </a:extLst>
          </p:cNvPr>
          <p:cNvSpPr/>
          <p:nvPr/>
        </p:nvSpPr>
        <p:spPr>
          <a:xfrm>
            <a:off x="576470" y="396619"/>
            <a:ext cx="2156791" cy="31899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97133-BCA4-4EFC-B838-D3B29FCCFAC1}"/>
              </a:ext>
            </a:extLst>
          </p:cNvPr>
          <p:cNvSpPr/>
          <p:nvPr/>
        </p:nvSpPr>
        <p:spPr>
          <a:xfrm>
            <a:off x="2733261" y="3023863"/>
            <a:ext cx="6192078" cy="104124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5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46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18C247-1FE3-4022-8F48-BFB2FBFDE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10" y="119269"/>
            <a:ext cx="7675202" cy="647037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68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1A5DE1-21C1-4249-8D92-5179E5FE5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41" r="16848" b="17826"/>
          <a:stretch/>
        </p:blipFill>
        <p:spPr>
          <a:xfrm>
            <a:off x="149087" y="109330"/>
            <a:ext cx="10137913" cy="50292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343D8-FAF5-4561-A4F5-D2CD9DFF36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6" t="13561" r="1376" b="2677"/>
          <a:stretch/>
        </p:blipFill>
        <p:spPr>
          <a:xfrm>
            <a:off x="3269974" y="3802883"/>
            <a:ext cx="6390861" cy="29457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9EBE27-45AE-46A7-848C-5EE4836B16DE}"/>
              </a:ext>
            </a:extLst>
          </p:cNvPr>
          <p:cNvSpPr/>
          <p:nvPr/>
        </p:nvSpPr>
        <p:spPr>
          <a:xfrm>
            <a:off x="6708912" y="6470374"/>
            <a:ext cx="1421297" cy="21866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7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73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2022-06-21T12:58:03Z</dcterms:created>
  <dcterms:modified xsi:type="dcterms:W3CDTF">2022-06-22T06:21:05Z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2022-06-21T12:58:03Z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afbac0cd-0869-4f8e-ade9-b9152f41e856</vt:lpwstr>
  </property>
  <property fmtid="{D5CDD505-2E9C-101B-9397-08002B2CF9AE}" pid="8" name="MSIP_Label_19540963-e559-4020-8a90-fe8a502c2801_ContentBits">
    <vt:lpwstr>0</vt:lpwstr>
  </property>
</Properties>
</file>