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178B-918C-4218-B519-E3BBE937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C349-471D-4E2B-A9F8-78542AA5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400A-668A-4369-84B6-C627F5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CC40-D13A-4069-9670-A6A26FF8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6B6E-3E6C-4058-BC8A-368BA533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396-97E8-4C1A-A1C7-B8146C6A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4CC97-1BF2-4379-8066-E4545B11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02D2-5C82-4077-8946-61EC91E0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1771-5C43-4879-8AD3-A8FE451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13CB-A7B4-4B49-A6BC-212F3C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12D31-AE1E-4EE3-8EB5-9C3EB7D8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009F8-347F-4C77-B15D-BA210CBA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A8EE-65EC-4791-AACC-204A319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6A2D-7C8B-40CF-9447-6E6CDB62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EC78-ED99-4B95-B0ED-0CA580C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C21A-AD2E-46AD-8CC6-C7E5236D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6A1A-1C8E-467D-9E4C-7D7E8DDF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32AE-B1B6-466A-B84A-79B654C7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EA1E-1879-482F-A7A9-BC16E8E3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939C-06A5-4DCD-992C-70044747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85AE-EB03-44FF-BE8F-C049FBFC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3717-CEE9-457A-8A14-C208EC3E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47D9-AFEB-46E2-AA39-0B0C77CA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6C7C-8BBB-41FD-8D6C-E49D0377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8C3B-CB60-460F-B0A1-801F5AEA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9491-728B-49F7-8B21-CFAA681D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986B-2B84-44D5-8292-F79B7C208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9318-AC18-483F-A1A2-E0E198DD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A385-83DA-479E-B3AB-4CCA8BE2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1D3B-9B1E-4435-B990-3433AC33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54F9-7B36-4627-A467-DACA7F82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3039-2987-4AA1-8742-39174BFF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E6C9-06B9-43CD-998E-B0E5CC00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3166C-32AC-42B2-8BC1-BB568F9D0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AD729-5F1F-435E-9CDB-B6F9248A6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1128-7440-42DA-ACD2-2A6DDBEB3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E120C-8187-4D73-8B2B-3F7B56DB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66244-6610-43FF-A90C-122EF19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A2514-086F-4CF5-98F2-DE97B841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37D-524A-4C1E-AF5C-61417F3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A541C-414E-49F1-9D5F-0CCF325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552C7-418E-49BA-A8A0-7538C636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E371-2DB2-4609-B2D7-60CC4AB8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3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52BA4-A459-4659-8D02-E010A39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C494-1690-45DD-998C-F3FF291B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1A270-883B-4D81-BBF6-6393B27A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C471-45E3-47BE-BCBC-E5CD6079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56A7-3552-4D35-B5B9-5E06311E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68286-7511-4777-8407-270CB7E55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8B301-EC8B-496B-9F0E-78EBEFB1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4CF1-1EAB-4678-ABEC-5F138562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AB26-167C-4710-A4C7-347F46A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00F6-D7F8-4D88-8818-7CC9AD98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AE10-DC59-4189-A848-D5490D31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ADDE7-DE83-40B5-930D-94538195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EF75-77AE-455C-B476-15F53E3F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79403-3D01-4B50-AAF8-75280892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3242-6FCE-4370-A0EC-D70C1F45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B54FE-0187-4AD9-B471-CD2DA10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C865-DFEE-43D5-A000-657FBDC2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E587-4B42-4C99-ADC6-DAEBC506C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CA33-236E-404F-828E-78E15787769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8F86-1248-4D6A-928B-8B6E724CD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0E33-8355-477A-AB18-570C9C186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241C-8CA3-4742-B65A-994723C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75C34-C6C5-47D4-986B-DAF8F92D2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2" r="16685" b="18260"/>
          <a:stretch/>
        </p:blipFill>
        <p:spPr>
          <a:xfrm>
            <a:off x="218661" y="188842"/>
            <a:ext cx="10674626" cy="5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290F0-6F89-48E3-A1FC-D27433FBDBE4}"/>
              </a:ext>
            </a:extLst>
          </p:cNvPr>
          <p:cNvSpPr/>
          <p:nvPr/>
        </p:nvSpPr>
        <p:spPr>
          <a:xfrm>
            <a:off x="655983" y="854765"/>
            <a:ext cx="2156791" cy="2385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BFBDB-E2D2-4909-B951-3662E4D59B48}"/>
              </a:ext>
            </a:extLst>
          </p:cNvPr>
          <p:cNvSpPr/>
          <p:nvPr/>
        </p:nvSpPr>
        <p:spPr>
          <a:xfrm>
            <a:off x="301488" y="4108173"/>
            <a:ext cx="672548" cy="2385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F450F-DA30-48CA-85A0-788831CB856C}"/>
              </a:ext>
            </a:extLst>
          </p:cNvPr>
          <p:cNvSpPr/>
          <p:nvPr/>
        </p:nvSpPr>
        <p:spPr>
          <a:xfrm>
            <a:off x="2617304" y="3988903"/>
            <a:ext cx="7371522" cy="7023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09209-2A14-45A7-9FF8-66E19A767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t="8696" r="7392" b="37536"/>
          <a:stretch/>
        </p:blipFill>
        <p:spPr>
          <a:xfrm>
            <a:off x="178903" y="188843"/>
            <a:ext cx="11757993" cy="38740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2D93B6-A490-45FE-A03E-7FAF2CBD3C29}"/>
              </a:ext>
            </a:extLst>
          </p:cNvPr>
          <p:cNvSpPr/>
          <p:nvPr/>
        </p:nvSpPr>
        <p:spPr>
          <a:xfrm>
            <a:off x="2425148" y="3814446"/>
            <a:ext cx="2594113" cy="1910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064EB-573A-4BE8-81BE-62597E585B4A}"/>
              </a:ext>
            </a:extLst>
          </p:cNvPr>
          <p:cNvSpPr/>
          <p:nvPr/>
        </p:nvSpPr>
        <p:spPr>
          <a:xfrm>
            <a:off x="2425149" y="1282148"/>
            <a:ext cx="983974" cy="26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47078-6329-4EF5-BB19-017685E80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8550" r="48805" b="5942"/>
          <a:stretch/>
        </p:blipFill>
        <p:spPr>
          <a:xfrm>
            <a:off x="109330" y="139148"/>
            <a:ext cx="6736709" cy="64107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5DD7F4-6C75-407E-B32D-82300A1CE93A}"/>
              </a:ext>
            </a:extLst>
          </p:cNvPr>
          <p:cNvSpPr/>
          <p:nvPr/>
        </p:nvSpPr>
        <p:spPr>
          <a:xfrm>
            <a:off x="288235" y="2196549"/>
            <a:ext cx="1411357" cy="2186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B96BA-F2CF-439C-8E9C-D9CDB5B4E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" r="1642" b="984"/>
          <a:stretch/>
        </p:blipFill>
        <p:spPr>
          <a:xfrm>
            <a:off x="6947452" y="139148"/>
            <a:ext cx="5115855" cy="64107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5183C9-4094-4088-82E8-4AA324D117F1}"/>
              </a:ext>
            </a:extLst>
          </p:cNvPr>
          <p:cNvSpPr/>
          <p:nvPr/>
        </p:nvSpPr>
        <p:spPr>
          <a:xfrm>
            <a:off x="7235687" y="1186072"/>
            <a:ext cx="2663687" cy="2054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24994-8F3E-4114-9070-130CE3C150C6}"/>
              </a:ext>
            </a:extLst>
          </p:cNvPr>
          <p:cNvSpPr/>
          <p:nvPr/>
        </p:nvSpPr>
        <p:spPr>
          <a:xfrm>
            <a:off x="7005065" y="1911630"/>
            <a:ext cx="5058241" cy="2054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9B93D-C5DA-49DF-B13C-B80F94266D22}"/>
              </a:ext>
            </a:extLst>
          </p:cNvPr>
          <p:cNvSpPr/>
          <p:nvPr/>
        </p:nvSpPr>
        <p:spPr>
          <a:xfrm>
            <a:off x="6995126" y="2474850"/>
            <a:ext cx="5058241" cy="2054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514FDA-07DA-408F-93D9-379C7DC7527E}"/>
              </a:ext>
            </a:extLst>
          </p:cNvPr>
          <p:cNvSpPr/>
          <p:nvPr/>
        </p:nvSpPr>
        <p:spPr>
          <a:xfrm>
            <a:off x="6400801" y="2186609"/>
            <a:ext cx="218660" cy="21866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7B31AB-2391-44D3-B0D1-D2F3A08997FF}"/>
              </a:ext>
            </a:extLst>
          </p:cNvPr>
          <p:cNvCxnSpPr>
            <a:stCxn id="10" idx="3"/>
          </p:cNvCxnSpPr>
          <p:nvPr/>
        </p:nvCxnSpPr>
        <p:spPr>
          <a:xfrm flipV="1">
            <a:off x="6619461" y="2117036"/>
            <a:ext cx="327991" cy="178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5BE20-03FE-474B-90D5-376B93621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" t="8261" r="50000" b="6087"/>
          <a:stretch/>
        </p:blipFill>
        <p:spPr>
          <a:xfrm>
            <a:off x="178905" y="139148"/>
            <a:ext cx="6341163" cy="62012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FD6D6-DC51-4B70-8463-F90DBDB45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6"/>
          <a:stretch/>
        </p:blipFill>
        <p:spPr>
          <a:xfrm>
            <a:off x="6718852" y="139148"/>
            <a:ext cx="4701429" cy="62012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716F9C-07D2-46C0-A457-617FB4B47E3F}"/>
              </a:ext>
            </a:extLst>
          </p:cNvPr>
          <p:cNvSpPr/>
          <p:nvPr/>
        </p:nvSpPr>
        <p:spPr>
          <a:xfrm>
            <a:off x="6241774" y="2643809"/>
            <a:ext cx="218660" cy="21866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35B13D-B010-40BD-AEC3-DA7AE33B95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60434" y="2643809"/>
            <a:ext cx="228601" cy="1093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EBD350C-2174-4B99-88A5-55A5265A53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26" t="45941" r="12310" b="12174"/>
          <a:stretch/>
        </p:blipFill>
        <p:spPr>
          <a:xfrm>
            <a:off x="8352402" y="3116470"/>
            <a:ext cx="3067879" cy="28724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A758AA-4B83-4225-B72C-F9F050C3E7B7}"/>
              </a:ext>
            </a:extLst>
          </p:cNvPr>
          <p:cNvSpPr/>
          <p:nvPr/>
        </p:nvSpPr>
        <p:spPr>
          <a:xfrm>
            <a:off x="6795714" y="2541106"/>
            <a:ext cx="4624568" cy="2120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CE261D-4CFA-46FA-9597-8C4C0A2BD0FD}"/>
              </a:ext>
            </a:extLst>
          </p:cNvPr>
          <p:cNvCxnSpPr>
            <a:cxnSpLocks/>
          </p:cNvCxnSpPr>
          <p:nvPr/>
        </p:nvCxnSpPr>
        <p:spPr>
          <a:xfrm>
            <a:off x="8458752" y="2777766"/>
            <a:ext cx="239090" cy="3210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3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18ABC-F0E8-4423-9FE6-CC757BBBC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13043" r="3968" b="5797"/>
          <a:stretch/>
        </p:blipFill>
        <p:spPr>
          <a:xfrm>
            <a:off x="149086" y="178905"/>
            <a:ext cx="11857384" cy="56899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EC4AF0-134E-4008-8C13-F5E3F2AFF9EC}"/>
              </a:ext>
            </a:extLst>
          </p:cNvPr>
          <p:cNvSpPr/>
          <p:nvPr/>
        </p:nvSpPr>
        <p:spPr>
          <a:xfrm>
            <a:off x="265705" y="3157332"/>
            <a:ext cx="4624568" cy="2120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90F5A6-6B4C-4EB7-B775-589B55D61BA8}"/>
              </a:ext>
            </a:extLst>
          </p:cNvPr>
          <p:cNvCxnSpPr>
            <a:cxnSpLocks/>
          </p:cNvCxnSpPr>
          <p:nvPr/>
        </p:nvCxnSpPr>
        <p:spPr>
          <a:xfrm flipV="1">
            <a:off x="4890273" y="2842591"/>
            <a:ext cx="675640" cy="4207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388CBB-077B-452E-98C4-8DBC42936DEB}"/>
              </a:ext>
            </a:extLst>
          </p:cNvPr>
          <p:cNvSpPr/>
          <p:nvPr/>
        </p:nvSpPr>
        <p:spPr>
          <a:xfrm>
            <a:off x="5775296" y="2630556"/>
            <a:ext cx="6231174" cy="10071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FE9B-05DF-4177-AAC6-6CA0EFEDEA81}"/>
              </a:ext>
            </a:extLst>
          </p:cNvPr>
          <p:cNvSpPr/>
          <p:nvPr/>
        </p:nvSpPr>
        <p:spPr>
          <a:xfrm>
            <a:off x="7792940" y="1152941"/>
            <a:ext cx="1788382" cy="1888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CFE96B-AF19-4D50-9513-322D9EE6EEEE}"/>
              </a:ext>
            </a:extLst>
          </p:cNvPr>
          <p:cNvSpPr/>
          <p:nvPr/>
        </p:nvSpPr>
        <p:spPr>
          <a:xfrm>
            <a:off x="5718974" y="5599046"/>
            <a:ext cx="661948" cy="1855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02E6A-23C5-4DD1-A20A-9949EC41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16667" r="50000" b="6087"/>
          <a:stretch/>
        </p:blipFill>
        <p:spPr>
          <a:xfrm>
            <a:off x="248478" y="149087"/>
            <a:ext cx="6537721" cy="58044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7414C-CBBB-47FC-9B11-1F903740450F}"/>
              </a:ext>
            </a:extLst>
          </p:cNvPr>
          <p:cNvSpPr/>
          <p:nvPr/>
        </p:nvSpPr>
        <p:spPr>
          <a:xfrm>
            <a:off x="3313705" y="5688497"/>
            <a:ext cx="711644" cy="1954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C3C18-F7E2-4839-864C-DB2D03DCAA21}"/>
              </a:ext>
            </a:extLst>
          </p:cNvPr>
          <p:cNvSpPr/>
          <p:nvPr/>
        </p:nvSpPr>
        <p:spPr>
          <a:xfrm>
            <a:off x="371721" y="2189923"/>
            <a:ext cx="1029696" cy="1954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737CC-C90E-465C-B6FB-437D2F35E3C1}"/>
              </a:ext>
            </a:extLst>
          </p:cNvPr>
          <p:cNvSpPr/>
          <p:nvPr/>
        </p:nvSpPr>
        <p:spPr>
          <a:xfrm>
            <a:off x="371721" y="2720010"/>
            <a:ext cx="1029696" cy="1954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6BD9E-07A0-481B-95CC-3DF2F8C68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16956" r="49212" b="5942"/>
          <a:stretch/>
        </p:blipFill>
        <p:spPr>
          <a:xfrm>
            <a:off x="168964" y="149085"/>
            <a:ext cx="7180387" cy="6241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FD5873-0EFC-49DB-A33A-F63D87651887}"/>
              </a:ext>
            </a:extLst>
          </p:cNvPr>
          <p:cNvSpPr/>
          <p:nvPr/>
        </p:nvSpPr>
        <p:spPr>
          <a:xfrm>
            <a:off x="828921" y="940906"/>
            <a:ext cx="801096" cy="2120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3E9A9-0393-4C57-B74A-28F43E5102A7}"/>
              </a:ext>
            </a:extLst>
          </p:cNvPr>
          <p:cNvSpPr/>
          <p:nvPr/>
        </p:nvSpPr>
        <p:spPr>
          <a:xfrm>
            <a:off x="284256" y="2794553"/>
            <a:ext cx="878622" cy="3064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C8862-E7EC-400E-BABF-9817D038134F}"/>
              </a:ext>
            </a:extLst>
          </p:cNvPr>
          <p:cNvSpPr/>
          <p:nvPr/>
        </p:nvSpPr>
        <p:spPr>
          <a:xfrm>
            <a:off x="228598" y="6097657"/>
            <a:ext cx="1282150" cy="2120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EE9CD-1BE3-4104-997A-8AD1DB134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16522" r="61440" b="6377"/>
          <a:stretch/>
        </p:blipFill>
        <p:spPr>
          <a:xfrm>
            <a:off x="198782" y="168964"/>
            <a:ext cx="5218043" cy="60347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99A85A-D597-4E30-8D2C-419B598C25BC}"/>
              </a:ext>
            </a:extLst>
          </p:cNvPr>
          <p:cNvSpPr/>
          <p:nvPr/>
        </p:nvSpPr>
        <p:spPr>
          <a:xfrm>
            <a:off x="4349359" y="906118"/>
            <a:ext cx="1067465" cy="3064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58906-A9ED-4466-AE70-FECA172D31D5}"/>
              </a:ext>
            </a:extLst>
          </p:cNvPr>
          <p:cNvSpPr/>
          <p:nvPr/>
        </p:nvSpPr>
        <p:spPr>
          <a:xfrm>
            <a:off x="224621" y="5943600"/>
            <a:ext cx="719597" cy="1987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2022-06-22T06:21:25Z</dcterms:created>
  <dcterms:modified xsi:type="dcterms:W3CDTF">2022-06-22T08:34:00Z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2022-06-22T06:21:26Z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a2c762d7-b637-436d-b0f6-4ea7e684dd99</vt:lpwstr>
  </property>
  <property fmtid="{D5CDD505-2E9C-101B-9397-08002B2CF9AE}" pid="8" name="MSIP_Label_19540963-e559-4020-8a90-fe8a502c2801_ContentBits">
    <vt:lpwstr>0</vt:lpwstr>
  </property>
</Properties>
</file>