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35B0-E1E7-4B27-994F-E1CB72A58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22BA4-11DD-4706-AF53-ABE9F9182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71356-0A6E-41B2-AEA3-5918F12D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28A-AC04-440D-A774-4109424966B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F7A40-F02A-476B-8D61-867E06C0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FD36-9060-4A27-B94D-9A14EB2C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84E-A2A1-40F0-A27C-AAB86B8C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5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2550-C6E1-499B-829A-5A286327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D7E4C-8942-42C1-978B-4B98269D2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73B5B-BBCE-42CC-B4EE-1BA2129B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28A-AC04-440D-A774-4109424966B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5A00A-1F25-412C-BDDF-7913EB3E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5C0BD-AC36-46FC-AB18-FDA90CCC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84E-A2A1-40F0-A27C-AAB86B8C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1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30A9B-CBFF-432F-B7F2-54A0F19B2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48D6C-5064-4B22-97C1-F926C73E1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B7CA-9ABA-4C01-A257-BE584D0F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28A-AC04-440D-A774-4109424966B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9CC21-A7A6-428A-BB92-47B48A60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A847-0872-487A-92EE-217CF744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84E-A2A1-40F0-A27C-AAB86B8C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D4FD-0DF0-41AA-B58A-8E9FC360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A92D-F9C8-4370-8D6E-781E3CBA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6D66B-1A3B-4491-A83D-A25AA8C1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28A-AC04-440D-A774-4109424966B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BAE0B-6A12-44D0-B76E-21D4089A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A6A26-B6EB-4C3F-B8A0-BCF9923C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84E-A2A1-40F0-A27C-AAB86B8C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E7B7-1787-47AB-9EE5-037FEEC7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6142D-2F1F-4051-B089-A6DC39F93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2FABC-0EEE-4016-9E6B-B25BCD31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28A-AC04-440D-A774-4109424966B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399A7-7782-4EE4-94B0-DD665E01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D590B-1A66-459B-8FFC-810C78FF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84E-A2A1-40F0-A27C-AAB86B8C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2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1309-F152-47F0-AEE3-3DD4DAAA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0838B-AF62-4B08-A1EF-5ADDC8D69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762F7-08A6-4B8E-9A4D-7CDA04135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1718C-A3B1-4A44-BF60-45B2EE50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28A-AC04-440D-A774-4109424966B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E4A60-2525-49AD-936D-E7190B01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00866-C98B-4142-A581-4A551F8D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84E-A2A1-40F0-A27C-AAB86B8C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A4EB-CC24-4E09-9E2D-5A84EA0A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47E10-7C5C-409B-B265-4ECE04139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10A9A-6D6C-4378-B3F4-991ADCBD4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B6130-DF3E-4B2D-9A7F-9E31C84BB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4159C-4C1F-4C11-A482-D9AD9BFCB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1E45E-3C65-4E2B-9D04-2CB947F1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28A-AC04-440D-A774-4109424966B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F2657-7221-4EE7-98F7-23C2B280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66C1C-4917-4862-8BA2-922AF045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84E-A2A1-40F0-A27C-AAB86B8C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BEB1-1CBD-4D28-9E2D-7736C18D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7149B-943C-4FFD-9F19-4A2C1584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28A-AC04-440D-A774-4109424966B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F8CEF-569C-4EFA-863E-D5DC353C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A26C8-3A20-4CAA-8B6A-05B79A3E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84E-A2A1-40F0-A27C-AAB86B8C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7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36B5C-323D-4BF2-BD00-84E09A95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28A-AC04-440D-A774-4109424966B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C1EDD-A25F-4C45-BBF6-B64C9111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2F870-F4B9-40B0-A204-F88C72B2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84E-A2A1-40F0-A27C-AAB86B8C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3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3AD6-F9A5-412D-A9F1-43B3C636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C8EF2-C5DF-4BC5-92A1-4B890A49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9547D-6E3C-478D-B03C-E11CD053E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C98F7-4B07-4C59-B21E-9398A6C9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28A-AC04-440D-A774-4109424966B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DCDCC-54BF-4F6B-ABF9-48F798B0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73293-EC8A-472E-8D82-7BD10206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84E-A2A1-40F0-A27C-AAB86B8C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4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7353-97B7-4C28-BB2B-F2584A2E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7519A-6DDB-4325-BBA6-E30D5FC04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4B653-F879-4BC3-A0D8-281BF1DBA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6015B-2D9E-4F5B-870E-C8592790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28A-AC04-440D-A774-4109424966B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9B21A-A137-486D-B06E-7B014660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CF89A-92FF-4024-AD33-8CC32C68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84E-A2A1-40F0-A27C-AAB86B8C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6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4B7E8-4986-44F7-B857-483D032F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DFA6D-D7C4-46A4-8CB9-2C31FC34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533B-7DF7-4DFA-90E4-D77004DC9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A028A-AC04-440D-A774-4109424966B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8E9A0-BB7C-4A37-84C2-5AB16AAA3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E070D-0C35-4D2F-A913-C953BC8E9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E384E-A2A1-40F0-A27C-AAB86B8C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2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C7D162-B38C-4CB1-9C44-0FC3FC1BC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" t="13333" r="1441" b="6812"/>
          <a:stretch/>
        </p:blipFill>
        <p:spPr>
          <a:xfrm>
            <a:off x="142460" y="119270"/>
            <a:ext cx="11907079" cy="547646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123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EEE961-6299-4268-8DEA-68F06C5D3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" t="16666" r="10652" b="8551"/>
          <a:stretch/>
        </p:blipFill>
        <p:spPr>
          <a:xfrm>
            <a:off x="99391" y="139148"/>
            <a:ext cx="10823713" cy="512859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741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906066-2DCF-4EAC-ADC1-8589C2BA3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" t="16667" r="9348" b="6666"/>
          <a:stretch/>
        </p:blipFill>
        <p:spPr>
          <a:xfrm>
            <a:off x="188844" y="178905"/>
            <a:ext cx="10933043" cy="52578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913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D8FB6D-B12E-4E0F-A4B8-34D7608DA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" t="13478" r="2418" b="6666"/>
          <a:stretch/>
        </p:blipFill>
        <p:spPr>
          <a:xfrm>
            <a:off x="192156" y="149085"/>
            <a:ext cx="11807687" cy="547646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13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2022-06-09T07:51:40Z</dcterms:created>
  <dcterms:modified xsi:type="dcterms:W3CDTF">2022-06-09T07:52:03Z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2022-06-09T07:51:40Z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db6b87d1-92a4-4e06-9280-7ad1d906b140</vt:lpwstr>
  </property>
  <property fmtid="{D5CDD505-2E9C-101B-9397-08002B2CF9AE}" pid="8" name="MSIP_Label_19540963-e559-4020-8a90-fe8a502c2801_ContentBits">
    <vt:lpwstr>0</vt:lpwstr>
  </property>
</Properties>
</file>