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4E45-9D9C-44D6-AB7C-E156BCC1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3E6D4-FA02-4440-9C7C-2706BF610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D2EF-6EB4-4B5C-94C4-900B53BB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6F20-6694-4AC3-BA1D-F3519740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FB2D-B1E2-4CC9-BDCA-53298EF1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3FE3-3A79-4B2B-9879-B4D7875A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C30B6-83EF-4652-A9F6-53C5C3BDC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EBA7-F506-4910-ABFE-F83C04FF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63CD-9EA3-49FA-ADC9-5783430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FCB62-D89E-4714-97A4-714E5516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AFE5F-49DB-415C-9049-413D63AA0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27ED0-8F22-4F0D-A1C2-038CD7B89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6415-1216-4776-B79B-6079EE85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A3AB-9193-45EE-8738-95AC3F6F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EDEE-0CC3-44F3-819A-66AC968E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A61-6D6F-42E7-AC54-2FB3D2D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470B-6837-43DB-A2F3-2E799293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0799-0AF5-4411-AA29-085D4FF2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A56F-E2BF-499B-8627-582B3DAB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8D85-9B68-483E-B75A-5D1499B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084D-ABA7-4F79-8147-96BF1547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CCEA-7457-4DBD-B5BD-1E4EFACC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BCA33-ABE0-4923-86BC-76A8646A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222E-8C44-45A2-A5CC-8830E1AD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A2FD-6A5C-4C80-9AAF-DECF1D0E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0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CEF6-3C81-456E-B997-89600D1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CAB5-D4B5-45CA-86FD-2BB6D20F4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A8E8B-FADA-4D21-A40F-F50CC30A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B1914-484D-4472-B4E8-F19E4C8E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8F0AD-0166-414D-A212-19AC4945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393C9-2494-42EA-B3FB-615FED08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7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2067-18D9-4707-B5D8-5FF116B4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CC140-9707-486B-A88F-BF71B4FA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F248D-65DD-43D7-AEB5-CB3E055B7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3B32E-126C-4397-A11A-9FB47FA0F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89E22-8AAC-4AEB-8FE6-FDBB4FFBB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74760-61D4-498D-B7F1-77721657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EF917-9708-4759-B37D-F2EBB9D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60609-B7EF-43B9-855A-C56535E8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8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5276-0166-4FC8-8E97-1495B619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7D763-5CF5-4F09-BC7B-59972955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429E4-F420-4545-B412-F47C05D4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BE742-4CC4-4846-8031-68234B1F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D3B30-51E9-450F-84DE-08602249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C756D-F11D-44B4-BE40-0362D8A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0097D-E44C-4AE5-8146-4B024ECB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C2A0-D476-4280-9C55-3545BEB4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7CA2-4B0D-468A-88D0-960DE83C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AFA-5303-4730-85CB-7C033D8A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73E94-CC46-4677-8110-7133FA3A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6D15-D0F9-4999-9C6E-45CB6824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C2BD-90FD-4436-80CC-BF205B9C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D644-3D0B-4259-8F4B-04894F4E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FB6BA-D1BC-4FDA-A6B2-F6DDA5A0D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D5C6C-7470-407E-803D-D637962B1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2C7D-AE25-468A-B1ED-F0ED8DDD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BFCD-FEB3-4D31-B253-8D74636B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0E50-C07D-4D1C-B42F-1C584813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EE2DE-0162-4457-B52C-D26DAFD0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CA2F-EB5E-45ED-9BDC-D5CAD3E6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8747-56AE-4558-8C6C-0C3A05459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C319-F31C-4EA2-8760-BE0AE52D159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B349-6CA5-42CB-B950-9FFC25D66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70BD-5F49-4D30-B212-CCD2A3EDC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74616-2891-4F3E-AB66-7CEF5586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8CBFB-09C1-413C-A22B-16F425F8B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" t="8261" r="2582" b="4492"/>
          <a:stretch/>
        </p:blipFill>
        <p:spPr>
          <a:xfrm>
            <a:off x="182217" y="228598"/>
            <a:ext cx="11787809" cy="59833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61095E-F598-4909-876B-830EA68FB1BD}"/>
              </a:ext>
            </a:extLst>
          </p:cNvPr>
          <p:cNvSpPr/>
          <p:nvPr/>
        </p:nvSpPr>
        <p:spPr>
          <a:xfrm>
            <a:off x="2365513" y="3935896"/>
            <a:ext cx="2494722" cy="516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2022-06-19T13:05:18Z</dcterms:created>
  <dcterms:modified xsi:type="dcterms:W3CDTF">2022-06-19T13:06:28Z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2022-06-19T13:05:23Z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6704ed4f-e80c-4a11-a958-436d37234cfc</vt:lpwstr>
  </property>
  <property fmtid="{D5CDD505-2E9C-101B-9397-08002B2CF9AE}" pid="8" name="MSIP_Label_19540963-e559-4020-8a90-fe8a502c2801_ContentBits">
    <vt:lpwstr>0</vt:lpwstr>
  </property>
</Properties>
</file>