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FE69-EC1C-4EE6-B827-70DB1F959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14F11-468B-41BC-9830-2725E904C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96D47-E920-43F9-8380-6B0F2AE2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2053-5C88-4F40-A101-04C96999F76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E49A-96B0-4BEC-B1D2-37CFFC99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B0394-8529-4195-A777-4453C5C8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C03B-91BF-471F-839F-F9CDCCA17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7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318A-5B5D-4367-8F01-83E56246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C7AF3-E514-4CCA-91FB-0D643DAF5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8A61-F894-4CF2-94AB-559C86B7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2053-5C88-4F40-A101-04C96999F76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1795-52FB-421C-8F70-A3CA1CD9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C9DA4-2BBF-4DB1-936B-09C267FA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C03B-91BF-471F-839F-F9CDCCA17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6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FE1B6-F4DD-497A-9209-11C50F0E2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4E96A-0130-470A-B997-E8C77E919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67A7D-67BC-4EDD-BFE6-BF1DD72E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2053-5C88-4F40-A101-04C96999F76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BA25-16C2-4C93-BC6D-762099C1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A169-374A-4AC5-BA4A-FC2C93D0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C03B-91BF-471F-839F-F9CDCCA17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6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D161-5BF2-4509-AA4B-AEA9C888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E1A68-7EFA-4AD3-B81D-D063B705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3A0E7-7B66-4055-8513-819A2213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2053-5C88-4F40-A101-04C96999F76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78F31-C6B4-4059-9EAF-E7615242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219B4-0EA5-43D7-A0E2-AAE895E3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C03B-91BF-471F-839F-F9CDCCA17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3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172F-AE74-4956-9230-AAE609670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11478-541F-4061-9C03-D119E15F5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05692-DECA-4600-80AB-E189F8C3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2053-5C88-4F40-A101-04C96999F76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CBD55-FC8E-4C1B-864A-100BBF69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12F74-5B9B-4B4C-88CC-519CB72B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C03B-91BF-471F-839F-F9CDCCA17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12D8-E561-4702-85AD-DCF73DE1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0065-30BD-4DE4-95D8-1F612EBE2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C983B-9574-4E82-AD22-D8E72E59E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04167-6510-4E2C-852F-0E95FA8E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2053-5C88-4F40-A101-04C96999F76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76852-347D-4F5E-A024-0F25C436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73E01-9D21-4583-8079-0847FBA4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C03B-91BF-471F-839F-F9CDCCA17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6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FEA4-E5C3-4505-966B-78B10552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0EFF7-6BCA-4BFF-8DBE-875B904C6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3ECBD-582A-41DE-95ED-D3606996B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39616-81F8-452D-8190-8A21C722E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59F7D-0AE0-4D22-BE1B-89F26C6A2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EDCA0-123E-4259-BCE5-C0418981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2053-5C88-4F40-A101-04C96999F76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7EF44-52C3-461C-9FB7-82445586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08712-D81B-461C-A119-46E74037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C03B-91BF-471F-839F-F9CDCCA17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7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6497-6F45-4F34-A9E7-07FDDB13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754D0-1D26-4AE2-BE6A-981107CD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2053-5C88-4F40-A101-04C96999F76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3BA76-CC3B-4FFB-8875-AC2B754D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C8150-2AFD-49A4-B529-DB131EFF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C03B-91BF-471F-839F-F9CDCCA17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2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A91B7-73BC-4F39-B8CA-D997C1AC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2053-5C88-4F40-A101-04C96999F76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C598B-D1E5-4B2C-865E-EA04D054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FFBC2-7CFB-4494-BD9C-8B28E024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C03B-91BF-471F-839F-F9CDCCA17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5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95FA-3D85-4C21-9877-B1CDF3DD6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89C38-E161-491E-93C5-FA50C5B5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90ED-730B-4796-91DA-75102A0D5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A4D2F-6AC5-4936-A39E-AAB1562D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2053-5C88-4F40-A101-04C96999F76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E23D2-04E0-4B99-BE88-9979AA8B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ECACA-F2D0-487A-952E-DAB31FC4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C03B-91BF-471F-839F-F9CDCCA17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5CE-A733-4895-A4FA-03B17334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46528-1703-4BFA-AD95-D4E10B9E7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ABA0F-E606-4E44-81CE-F35ED8649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6B65-128E-40EE-89F9-64B6814D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2053-5C88-4F40-A101-04C96999F76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434CC-F74A-471A-8CB5-585BAC28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7E1F5-74F2-4500-86BD-74819FE4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C03B-91BF-471F-839F-F9CDCCA17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68DC9-2D20-4CDB-AB96-945F5C7E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9A494-3DAF-4D72-95CE-816ACCAAE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B549B-B825-4575-8AD0-1CA621276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D2053-5C88-4F40-A101-04C96999F76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7E6B4-4A9C-4E40-8CE7-0DD0D1B15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05118-946D-4582-8C92-18EE243C6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DC03B-91BF-471F-839F-F9CDCCA17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5308C3-FF13-473B-893E-FCB11B17AA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58" t="8696" r="23777" b="36087"/>
          <a:stretch/>
        </p:blipFill>
        <p:spPr>
          <a:xfrm>
            <a:off x="288236" y="178905"/>
            <a:ext cx="7812155" cy="425204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DCFC72-1ED9-40B1-83BD-A8A8197F3E9A}"/>
              </a:ext>
            </a:extLst>
          </p:cNvPr>
          <p:cNvSpPr/>
          <p:nvPr/>
        </p:nvSpPr>
        <p:spPr>
          <a:xfrm>
            <a:off x="367748" y="2266121"/>
            <a:ext cx="1500809" cy="2683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082AEC-8C55-41A5-ADBF-D1C0E52D1E0B}"/>
              </a:ext>
            </a:extLst>
          </p:cNvPr>
          <p:cNvSpPr txBox="1"/>
          <p:nvPr/>
        </p:nvSpPr>
        <p:spPr>
          <a:xfrm>
            <a:off x="606287" y="5168348"/>
            <a:ext cx="513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Tenant ID : 970bd131-f0d3-412f-8612-65fbbd3bf602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0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A0C5E6-3C7A-466A-9C69-0A5F280A6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0" r="37962" b="6232"/>
          <a:stretch/>
        </p:blipFill>
        <p:spPr>
          <a:xfrm>
            <a:off x="178904" y="168965"/>
            <a:ext cx="6452346" cy="500247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54A72-BE58-4972-81E5-600678DAB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5" t="19855" r="44647" b="9420"/>
          <a:stretch/>
        </p:blipFill>
        <p:spPr>
          <a:xfrm>
            <a:off x="6741602" y="168965"/>
            <a:ext cx="5395422" cy="3935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F2E589-7895-487B-BB10-3403ACB361F4}"/>
              </a:ext>
            </a:extLst>
          </p:cNvPr>
          <p:cNvSpPr/>
          <p:nvPr/>
        </p:nvSpPr>
        <p:spPr>
          <a:xfrm>
            <a:off x="2027583" y="3061253"/>
            <a:ext cx="2961860" cy="2484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C80420-35A3-42C0-B2B7-33F42203603C}"/>
              </a:ext>
            </a:extLst>
          </p:cNvPr>
          <p:cNvSpPr/>
          <p:nvPr/>
        </p:nvSpPr>
        <p:spPr>
          <a:xfrm>
            <a:off x="8479929" y="2976769"/>
            <a:ext cx="1684488" cy="3429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6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71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4</cp:revision>
  <dcterms:created xsi:type="dcterms:W3CDTF">2022-06-22T08:45:14Z</dcterms:created>
  <dcterms:modified xsi:type="dcterms:W3CDTF">2022-11-10T13:19:13Z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2022-06-22T08:45:14Z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73503c8a-f3d8-40d7-ab86-ab06d39b7341</vt:lpwstr>
  </property>
  <property fmtid="{D5CDD505-2E9C-101B-9397-08002B2CF9AE}" pid="8" name="MSIP_Label_19540963-e559-4020-8a90-fe8a502c2801_ContentBits">
    <vt:lpwstr>0</vt:lpwstr>
  </property>
</Properties>
</file>