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BA43-834C-42BF-8DAB-D2299F97C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1D2B-AB38-4FAA-BEFD-89C745D8C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0157-5A43-45A8-8DDD-2C46CA25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96D3A-D3E6-4699-B0DF-5560A64C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7C59-15C4-467B-93A1-DE76906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8B96-326C-4108-8294-0EF489DE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741A9-ACB4-479C-9818-25CF0A93B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E5DA-C7FD-44BD-94F6-BE14914D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88325-29DE-426C-8A6E-98419B17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B1D9-FBBD-4D38-B6D6-B805355A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4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580C1-79D9-4C36-96DB-683BDAA6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F507E-C27D-44B5-A0AA-4F6A3715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96BE-EB42-40F8-AD6F-259C3814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5730-90AC-4CDB-BACF-A518975F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8B50-7F25-43CD-9CD9-8359D28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D2C5-7AC2-4477-9506-32442D65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2D7C-39BC-4B0A-891C-347138DB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C617-38D2-4944-93B6-8F57793A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A67C-A7F3-4B15-994C-2D94F857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399B-6698-443F-8A03-98B7B5B0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719E-181D-4C98-8005-6C0EB3A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F578C-682F-43A2-AB6A-1DA7E831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91B5-E7EE-43FF-B774-A423C27E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6100-DA8C-4485-A6D2-B0795869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7B3E-BD96-443A-9BD0-797FFBF2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1F94-D28D-4212-9C50-93C2E520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8E6-27A9-4B0C-9B4D-6721B6051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42D6C-56D2-49B0-A023-1580C35EC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2304-BDEA-42AE-A713-A3BF980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6824-62D1-4209-9F9B-01100C2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EE04-7CC5-484D-9A8D-30371BAA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E7B3-0FD5-4005-8C5E-BF0150C4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91AB-9C2E-46BE-9F9E-1B9BB28F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78B6-6932-4766-ADF7-B69FF483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295D5-03E7-4DF9-989A-CF6C1719E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B8DFD-2516-4948-9179-F35280910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9E7BE-98BB-49E9-920E-D1364946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2BDC2-1B30-441B-B736-EA0CA5AD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02374-E42E-4D2E-93E3-A13FA5B0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CA9-3516-43D6-B21D-1B1B292B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14867-17C1-48E9-8EE5-B8130165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B8214-6577-4512-A6A7-1BE6F127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BEC4F-10AF-4F6B-81F3-F00C081D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EA199-3C38-4644-8203-E6F40FE6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F5898-3BDC-4787-96C5-5D74A7CB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97611-A44D-42A0-9C19-BB953E7F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4110-046E-4BEB-A831-604294A8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7F1D-1B0E-4F93-A891-CC23370A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FF840-3AD7-4F6C-AE99-BB87C4626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D1DF-E594-4722-860A-00BF62C6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FB2D4-DE3C-428F-87F0-E58DB44A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E019C-84E9-469B-91FC-BA07F194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FB28-AF3D-4CB1-B103-028F6514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CDAB7-275B-425D-8450-4AEEAD847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AD1B8-8354-4417-A9F8-CE28D5291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E0D15-DE72-4DE2-BA1B-C695C525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E0123-52A3-4E10-A156-5C8A86F0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2022B-6290-46AC-8B50-FC979EE8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F3A9F-9B68-4AB9-9120-2597892B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63646-CD9E-4412-B8D0-10A2BBB1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D318-8461-46A6-AC80-02F03F044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65D2-7EF3-4DAC-910B-DA003940C3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0138-C9E6-4D4A-B2DD-2A46340B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DFD4-2495-4C8C-948D-DB1138A14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86EF-4618-4F0E-9EA8-D02EBEB2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E664C-0F0A-4676-92FD-0EBD07C5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9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72263-A2CB-470B-B204-6641AA3D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7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9119C-FC5E-4339-8F90-C4076811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38F9B-01E4-4C87-BD2B-8FA3F8BF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7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13440-B42B-477F-BB6C-389400E3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2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4005-65A8-42A4-9678-03F60676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C4E82-CF35-4415-9206-37858D3E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38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86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4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7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2B590-1452-4020-BB8E-961E2A3A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60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153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11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32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1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2A486-34AB-47F2-BE71-ADE144F0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6468C-9953-43DB-B24F-049E0F6B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2EE1A-9C0A-48C0-8907-0D30B834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6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3BC08-E41C-4180-A368-DC314DFB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1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4A7C8-6802-44AF-81CB-87B1A21E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EFAA4-20EA-4ADB-A6C7-CBAC6690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EE66A-1A3D-4CA5-8043-E8CE195E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3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2022-06-22T05:29:24Z</dcterms:created>
  <dcterms:modified xsi:type="dcterms:W3CDTF">2022-06-22T05:40:23Z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2022-06-22T05:29:25Z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9155166e-ae2c-4e9d-87f1-0603b09f8d61</vt:lpwstr>
  </property>
  <property fmtid="{D5CDD505-2E9C-101B-9397-08002B2CF9AE}" pid="8" name="MSIP_Label_19540963-e559-4020-8a90-fe8a502c2801_ContentBits">
    <vt:lpwstr>0</vt:lpwstr>
  </property>
</Properties>
</file>