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71" r:id="rId4"/>
    <p:sldId id="266" r:id="rId5"/>
    <p:sldId id="268" r:id="rId6"/>
    <p:sldId id="269" r:id="rId7"/>
    <p:sldId id="270" r:id="rId8"/>
    <p:sldId id="273" r:id="rId9"/>
    <p:sldId id="274" r:id="rId10"/>
    <p:sldId id="275" r:id="rId11"/>
    <p:sldId id="276" r:id="rId12"/>
    <p:sldId id="277" r:id="rId13"/>
    <p:sldId id="260" r:id="rId14"/>
    <p:sldId id="259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23BF-405D-411B-B99B-B5F9D324B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4BBA5-3A7D-4D62-9D88-5AB9FB0F8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F4A0-7031-4742-9D92-FDB0D6E8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1627-4D2E-4282-88EC-CA475604890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FDBD-0288-4726-ADA9-4EFDB43B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9A6E-C105-4336-8748-A5E3F418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848F-AE1F-4660-B014-9AF3A541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2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113A-DE5C-4FCC-8155-7B15E8D4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A321F-F72C-4FA8-B852-5FEA1602A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D551-8FE1-41D2-9ED4-81E1D05B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1627-4D2E-4282-88EC-CA475604890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DA239-4640-4248-ADC3-B4D203A0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50EA8-0618-4BB6-A02C-B5399E4E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848F-AE1F-4660-B014-9AF3A541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9E928-EEC4-47DA-A53E-076F3FFED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DF037-1708-4FFD-BAC9-F9D4EBF91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1296B-1F03-439A-BBED-F67F1D63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1627-4D2E-4282-88EC-CA475604890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33E9-D197-4301-B8A6-AEB99584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D1AC-01DC-4265-B5BF-829DF785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848F-AE1F-4660-B014-9AF3A541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4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C2A4-AEC8-411D-AD92-09965BFD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A4BB-0896-4964-97D0-1099197C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6A492-89AB-48C9-8598-25BCC301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1627-4D2E-4282-88EC-CA475604890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31C2-99FD-4FA1-828F-3A31B07C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984A8-D691-415A-871C-08D903D7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848F-AE1F-4660-B014-9AF3A541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803D-FC39-4C8A-AA39-28BB29E4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B336C-E0E6-4595-B777-5AAD40A99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2A7A-E968-4F93-905F-6E7FF4FE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1627-4D2E-4282-88EC-CA475604890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3391-CA78-4C3B-A7F4-51AED3FE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F6E3-B971-49EB-B499-AD6F238E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848F-AE1F-4660-B014-9AF3A541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F394-F62A-432B-8EBF-B438D7A0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E4D1-C54E-4B1C-976E-3040EB82B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0F7BB-47EF-449D-93E2-E65BB9A4F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D9058-C7F3-4E31-8C36-5D1DED32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1627-4D2E-4282-88EC-CA475604890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A0CD3-7C50-462D-9ACC-060C007D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AB429-D857-4F1C-AFFD-9BF6792C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848F-AE1F-4660-B014-9AF3A541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6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5341-34F6-444F-881E-9E488911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8A1FA-3289-4112-90B5-40DB4B77E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70729-2A5A-48D2-A62B-036340CEF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229C6-FD64-46EA-92FA-4D738172C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2CA92-E7BD-46E7-B286-18CE9CDA2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D3809-3C9F-4E59-95D7-8E6EE630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1627-4D2E-4282-88EC-CA475604890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BB304-906B-4502-B331-E07AE945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0D338-983D-4286-BADC-FBFAA0D0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848F-AE1F-4660-B014-9AF3A541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3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574F-4523-454A-BE3A-9FFE581A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A977B-4CDD-46D3-8B32-315C50A5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1627-4D2E-4282-88EC-CA475604890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1A645-4A8F-49B3-843B-07C7BA10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56E36-8C12-4A3D-9B8F-1A8871A5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848F-AE1F-4660-B014-9AF3A541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2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D66F0-828D-4B0D-8DE3-6D7BA3B9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1627-4D2E-4282-88EC-CA475604890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FEB38-AB23-4975-9FBD-0BF7F56F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BAB18-F586-44CF-BAFB-0890CA70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848F-AE1F-4660-B014-9AF3A541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BC2C-EF2F-4E27-B9DA-D8745F24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49FB-FE97-417F-86FC-4D15E5C7F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0BCBB-FCAC-4871-BB78-7A8CAB6F5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C57AD-3815-4E41-9CCB-A524D7A0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1627-4D2E-4282-88EC-CA475604890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EF5F0-33ED-4D5F-B7EF-111CCB91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C23C-D6BA-4157-8EBA-A2C9641D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848F-AE1F-4660-B014-9AF3A541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5192-9360-4B70-A93D-A574055B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B5BFF-4980-4806-B5F1-BB0F17CC7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96184-2A86-4130-BDC3-B20D14E58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91B16-103E-4BCE-A4DD-C1E894F9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1627-4D2E-4282-88EC-CA475604890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D8B1-39A5-49CA-B500-99027447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9434F-BE5C-446A-81B4-76821107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848F-AE1F-4660-B014-9AF3A541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F74C3-16C5-4FAF-A0F6-D257437F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DA48-72DB-4D0D-A3CE-E7A560FF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8B2B-0102-4BF9-A410-72B906728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B1627-4D2E-4282-88EC-CA475604890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2920-8F34-4677-9CAB-76AC8C00E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86FA3-F0D7-4EFA-BA87-E83D497F8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848F-AE1F-4660-B014-9AF3A541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6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E9D5CF-E5CE-4273-8530-FC51B50EED21}"/>
              </a:ext>
            </a:extLst>
          </p:cNvPr>
          <p:cNvSpPr txBox="1"/>
          <p:nvPr/>
        </p:nvSpPr>
        <p:spPr>
          <a:xfrm>
            <a:off x="3537030" y="2542833"/>
            <a:ext cx="511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Create &amp; Upload to Container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430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62915-F840-4C3F-9557-25E7CCED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" t="16666" r="11223" b="42610"/>
          <a:stretch/>
        </p:blipFill>
        <p:spPr>
          <a:xfrm>
            <a:off x="198783" y="3"/>
            <a:ext cx="8825948" cy="230064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320D8D-3876-455B-982F-57D977D8C9DB}"/>
              </a:ext>
            </a:extLst>
          </p:cNvPr>
          <p:cNvSpPr/>
          <p:nvPr/>
        </p:nvSpPr>
        <p:spPr>
          <a:xfrm>
            <a:off x="1953042" y="1441987"/>
            <a:ext cx="1028698" cy="217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80CB6-1E60-445C-92D6-794613C06174}"/>
              </a:ext>
            </a:extLst>
          </p:cNvPr>
          <p:cNvSpPr/>
          <p:nvPr/>
        </p:nvSpPr>
        <p:spPr>
          <a:xfrm>
            <a:off x="2604052" y="398918"/>
            <a:ext cx="1028699" cy="217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82D44-2DA9-4C98-B743-92ABED7A3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" t="16812" r="43016" b="42464"/>
          <a:stretch/>
        </p:blipFill>
        <p:spPr>
          <a:xfrm>
            <a:off x="198782" y="2375461"/>
            <a:ext cx="5466522" cy="22262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970B43-620E-46E3-BC29-54E0770A48C0}"/>
              </a:ext>
            </a:extLst>
          </p:cNvPr>
          <p:cNvSpPr/>
          <p:nvPr/>
        </p:nvSpPr>
        <p:spPr>
          <a:xfrm>
            <a:off x="6702289" y="1451929"/>
            <a:ext cx="374372" cy="217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AC23F-8F84-4FE4-8014-91312ADEF2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6" t="16812" r="11305" b="42464"/>
          <a:stretch/>
        </p:blipFill>
        <p:spPr>
          <a:xfrm>
            <a:off x="198783" y="4656482"/>
            <a:ext cx="8825948" cy="230064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43A951-A67A-4D05-8F69-2C53A0D8E994}"/>
              </a:ext>
            </a:extLst>
          </p:cNvPr>
          <p:cNvSpPr/>
          <p:nvPr/>
        </p:nvSpPr>
        <p:spPr>
          <a:xfrm>
            <a:off x="1943103" y="3611565"/>
            <a:ext cx="2360540" cy="1951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89C137-FA27-44A7-A9BE-4333F3240EA1}"/>
              </a:ext>
            </a:extLst>
          </p:cNvPr>
          <p:cNvSpPr/>
          <p:nvPr/>
        </p:nvSpPr>
        <p:spPr>
          <a:xfrm>
            <a:off x="1943103" y="6113233"/>
            <a:ext cx="1028698" cy="217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6C904E-BA2F-4E11-9E30-BB1F5C61759D}"/>
              </a:ext>
            </a:extLst>
          </p:cNvPr>
          <p:cNvSpPr/>
          <p:nvPr/>
        </p:nvSpPr>
        <p:spPr>
          <a:xfrm>
            <a:off x="6761923" y="6103297"/>
            <a:ext cx="374372" cy="217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F02CD0-6407-4646-A61A-ABC457187968}"/>
              </a:ext>
            </a:extLst>
          </p:cNvPr>
          <p:cNvSpPr/>
          <p:nvPr/>
        </p:nvSpPr>
        <p:spPr>
          <a:xfrm>
            <a:off x="188843" y="-9939"/>
            <a:ext cx="8835888" cy="697700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1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28180-1B2F-4398-95AD-DE1F73F7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200582"/>
            <a:ext cx="11082130" cy="20384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332AC2-6FB8-4064-8E44-E8B40908DE16}"/>
              </a:ext>
            </a:extLst>
          </p:cNvPr>
          <p:cNvSpPr/>
          <p:nvPr/>
        </p:nvSpPr>
        <p:spPr>
          <a:xfrm>
            <a:off x="1732723" y="653497"/>
            <a:ext cx="6486938" cy="211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02BEB-0B36-404A-B862-70596DC0E0EA}"/>
              </a:ext>
            </a:extLst>
          </p:cNvPr>
          <p:cNvSpPr/>
          <p:nvPr/>
        </p:nvSpPr>
        <p:spPr>
          <a:xfrm>
            <a:off x="3309732" y="240337"/>
            <a:ext cx="1212571" cy="2963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4D24B-F7B7-4004-8D55-DA4EAE3F7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" t="13914" r="951" b="37681"/>
          <a:stretch/>
        </p:blipFill>
        <p:spPr>
          <a:xfrm>
            <a:off x="107674" y="188843"/>
            <a:ext cx="11976652" cy="331966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7EC519-B970-4845-92E1-B4B33FFC9A31}"/>
              </a:ext>
            </a:extLst>
          </p:cNvPr>
          <p:cNvSpPr/>
          <p:nvPr/>
        </p:nvSpPr>
        <p:spPr>
          <a:xfrm>
            <a:off x="5953540" y="885935"/>
            <a:ext cx="844826" cy="2272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826E5B-78A1-4890-BE0A-DEF7546C745D}"/>
              </a:ext>
            </a:extLst>
          </p:cNvPr>
          <p:cNvSpPr/>
          <p:nvPr/>
        </p:nvSpPr>
        <p:spPr>
          <a:xfrm>
            <a:off x="8895522" y="1630828"/>
            <a:ext cx="805069" cy="7247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26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124AB-2B10-4A4E-A10D-043A1CE2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8" y="327577"/>
            <a:ext cx="7962900" cy="54673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282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29221-D183-4A9B-A9D9-DF4B91567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" t="930" r="620" b="4478"/>
          <a:stretch/>
        </p:blipFill>
        <p:spPr>
          <a:xfrm>
            <a:off x="278296" y="248478"/>
            <a:ext cx="7822096" cy="318052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877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8595D4-ADD5-4D4B-865A-C344A710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1" y="174722"/>
            <a:ext cx="6984621" cy="615650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762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BD57F-7F43-46BD-9B9A-7F799F268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3" y="178490"/>
            <a:ext cx="8010525" cy="31908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ADD33-9FA2-404E-ABC9-588CF4CF7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03" y="3621985"/>
            <a:ext cx="7915275" cy="30575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607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92A23-6B10-4154-8067-4DB19D85D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5" t="1730" r="1691" b="977"/>
          <a:stretch/>
        </p:blipFill>
        <p:spPr>
          <a:xfrm>
            <a:off x="178905" y="129208"/>
            <a:ext cx="3269973" cy="661147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6C21E-9A58-46EE-A357-229E0176F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995" y="129208"/>
            <a:ext cx="8432110" cy="45614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3370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D4DF2-64F1-4CB4-B40D-B42D420A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116647"/>
            <a:ext cx="5837754" cy="662470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AEF6D-92D7-4965-B205-A2A455171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647"/>
            <a:ext cx="6906035" cy="579161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102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444030-597A-4052-9F0A-E8140928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3" y="268356"/>
            <a:ext cx="9462053" cy="40693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F2EA21-F4B3-47DD-A25E-1A267DD21126}"/>
              </a:ext>
            </a:extLst>
          </p:cNvPr>
          <p:cNvSpPr/>
          <p:nvPr/>
        </p:nvSpPr>
        <p:spPr>
          <a:xfrm>
            <a:off x="278295" y="2892285"/>
            <a:ext cx="5218043" cy="2782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5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21F19B-4645-4B79-889E-71F60FF91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" t="16956" r="924" b="5580"/>
          <a:stretch/>
        </p:blipFill>
        <p:spPr>
          <a:xfrm>
            <a:off x="112643" y="168965"/>
            <a:ext cx="11966714" cy="53124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92D2C0-0235-421B-9B44-8CD9FD58B51D}"/>
              </a:ext>
            </a:extLst>
          </p:cNvPr>
          <p:cNvSpPr/>
          <p:nvPr/>
        </p:nvSpPr>
        <p:spPr>
          <a:xfrm>
            <a:off x="112643" y="3284882"/>
            <a:ext cx="930966" cy="248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FCA70-8E38-44BC-A6A3-EA1B76109E93}"/>
              </a:ext>
            </a:extLst>
          </p:cNvPr>
          <p:cNvSpPr/>
          <p:nvPr/>
        </p:nvSpPr>
        <p:spPr>
          <a:xfrm>
            <a:off x="2252870" y="655983"/>
            <a:ext cx="768626" cy="228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5A594-6E39-4C5C-A956-6BC90E1597EE}"/>
              </a:ext>
            </a:extLst>
          </p:cNvPr>
          <p:cNvSpPr/>
          <p:nvPr/>
        </p:nvSpPr>
        <p:spPr>
          <a:xfrm>
            <a:off x="8902147" y="730528"/>
            <a:ext cx="1623391" cy="2037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4D321-591E-4303-8788-C41B96F20DE5}"/>
              </a:ext>
            </a:extLst>
          </p:cNvPr>
          <p:cNvSpPr/>
          <p:nvPr/>
        </p:nvSpPr>
        <p:spPr>
          <a:xfrm>
            <a:off x="8902147" y="1215889"/>
            <a:ext cx="2358888" cy="2037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BE0A0-0505-4BEA-A6BE-AAACCCB53771}"/>
              </a:ext>
            </a:extLst>
          </p:cNvPr>
          <p:cNvSpPr/>
          <p:nvPr/>
        </p:nvSpPr>
        <p:spPr>
          <a:xfrm>
            <a:off x="8892208" y="5203134"/>
            <a:ext cx="629479" cy="2037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8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76B46-0812-4432-9531-92D9E9DEB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91" t="13333" r="625" b="38986"/>
          <a:stretch/>
        </p:blipFill>
        <p:spPr>
          <a:xfrm>
            <a:off x="178903" y="159026"/>
            <a:ext cx="4549795" cy="452230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7BCD23-777B-4847-8A90-FCBEED218A35}"/>
              </a:ext>
            </a:extLst>
          </p:cNvPr>
          <p:cNvSpPr/>
          <p:nvPr/>
        </p:nvSpPr>
        <p:spPr>
          <a:xfrm>
            <a:off x="274982" y="2196547"/>
            <a:ext cx="4018722" cy="10634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7BF14-86AE-492B-989E-3BB6275AE3E1}"/>
              </a:ext>
            </a:extLst>
          </p:cNvPr>
          <p:cNvSpPr txBox="1"/>
          <p:nvPr/>
        </p:nvSpPr>
        <p:spPr>
          <a:xfrm>
            <a:off x="5208104" y="1745109"/>
            <a:ext cx="275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Nobody could else access it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C32232-46B8-4BB6-9D29-FA99EC69D965}"/>
              </a:ext>
            </a:extLst>
          </p:cNvPr>
          <p:cNvCxnSpPr/>
          <p:nvPr/>
        </p:nvCxnSpPr>
        <p:spPr>
          <a:xfrm flipV="1">
            <a:off x="4293704" y="1929775"/>
            <a:ext cx="914400" cy="49040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13C034-FD0E-4A42-8C12-1E0557C82569}"/>
              </a:ext>
            </a:extLst>
          </p:cNvPr>
          <p:cNvCxnSpPr>
            <a:cxnSpLocks/>
          </p:cNvCxnSpPr>
          <p:nvPr/>
        </p:nvCxnSpPr>
        <p:spPr>
          <a:xfrm flipV="1">
            <a:off x="4271498" y="2728291"/>
            <a:ext cx="914399" cy="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7388E1-ACC5-4CA7-A335-32E6B42BD7BE}"/>
              </a:ext>
            </a:extLst>
          </p:cNvPr>
          <p:cNvSpPr txBox="1"/>
          <p:nvPr/>
        </p:nvSpPr>
        <p:spPr>
          <a:xfrm>
            <a:off x="5185896" y="2512427"/>
            <a:ext cx="337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You can share blobs across people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CB4CDB-3353-49A5-9536-7DC0751F7BD6}"/>
              </a:ext>
            </a:extLst>
          </p:cNvPr>
          <p:cNvCxnSpPr>
            <a:cxnSpLocks/>
          </p:cNvCxnSpPr>
          <p:nvPr/>
        </p:nvCxnSpPr>
        <p:spPr>
          <a:xfrm>
            <a:off x="4271498" y="3095193"/>
            <a:ext cx="914400" cy="22775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7FF0A2-D74B-4B64-A66D-79CDCBBD15C2}"/>
              </a:ext>
            </a:extLst>
          </p:cNvPr>
          <p:cNvSpPr txBox="1"/>
          <p:nvPr/>
        </p:nvSpPr>
        <p:spPr>
          <a:xfrm>
            <a:off x="5185897" y="3126279"/>
            <a:ext cx="354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 access for container and blobs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0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F3C164-6CEE-456C-B555-761C1B59F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" t="16957" r="11467" b="23188"/>
          <a:stretch/>
        </p:blipFill>
        <p:spPr>
          <a:xfrm>
            <a:off x="248478" y="159026"/>
            <a:ext cx="10684566" cy="410486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DC59EC-E532-4979-AD24-525F9E77386A}"/>
              </a:ext>
            </a:extLst>
          </p:cNvPr>
          <p:cNvSpPr/>
          <p:nvPr/>
        </p:nvSpPr>
        <p:spPr>
          <a:xfrm>
            <a:off x="2401957" y="1898375"/>
            <a:ext cx="1245704" cy="258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20F461-6E4F-4C40-8CBD-6EB96B293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" t="13333" r="1821" b="5072"/>
          <a:stretch/>
        </p:blipFill>
        <p:spPr>
          <a:xfrm>
            <a:off x="165651" y="208721"/>
            <a:ext cx="11860698" cy="55957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5005E3-9089-4FE8-9C6A-D193698FF049}"/>
              </a:ext>
            </a:extLst>
          </p:cNvPr>
          <p:cNvSpPr/>
          <p:nvPr/>
        </p:nvSpPr>
        <p:spPr>
          <a:xfrm>
            <a:off x="11748052" y="914400"/>
            <a:ext cx="241854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CC2D1-D014-43D2-BB07-D27815124EB5}"/>
              </a:ext>
            </a:extLst>
          </p:cNvPr>
          <p:cNvSpPr/>
          <p:nvPr/>
        </p:nvSpPr>
        <p:spPr>
          <a:xfrm>
            <a:off x="5204792" y="4055165"/>
            <a:ext cx="788504" cy="9342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1A1CB-A700-473A-9C97-694E7099C826}"/>
              </a:ext>
            </a:extLst>
          </p:cNvPr>
          <p:cNvSpPr/>
          <p:nvPr/>
        </p:nvSpPr>
        <p:spPr>
          <a:xfrm>
            <a:off x="7414592" y="4055164"/>
            <a:ext cx="788504" cy="8448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07D86-5498-4FDD-9F5A-93AD5F09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" t="17102" r="7310" b="37826"/>
          <a:stretch/>
        </p:blipFill>
        <p:spPr>
          <a:xfrm>
            <a:off x="159026" y="178904"/>
            <a:ext cx="11191461" cy="30910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814C3-ABDC-48A3-9317-E752E1B35787}"/>
              </a:ext>
            </a:extLst>
          </p:cNvPr>
          <p:cNvSpPr/>
          <p:nvPr/>
        </p:nvSpPr>
        <p:spPr>
          <a:xfrm>
            <a:off x="2262809" y="2027583"/>
            <a:ext cx="9018103" cy="834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6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3348B-9A83-421A-8528-6A57B4E42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" t="16522" r="13178" b="8551"/>
          <a:stretch/>
        </p:blipFill>
        <p:spPr>
          <a:xfrm>
            <a:off x="228600" y="238538"/>
            <a:ext cx="10455966" cy="513853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3D0EB0-4DE0-4623-A901-865652F363A0}"/>
              </a:ext>
            </a:extLst>
          </p:cNvPr>
          <p:cNvSpPr/>
          <p:nvPr/>
        </p:nvSpPr>
        <p:spPr>
          <a:xfrm>
            <a:off x="6814932" y="1669775"/>
            <a:ext cx="1543878" cy="198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57244F-8620-4396-9087-A1306B7DA7DE}"/>
              </a:ext>
            </a:extLst>
          </p:cNvPr>
          <p:cNvSpPr/>
          <p:nvPr/>
        </p:nvSpPr>
        <p:spPr>
          <a:xfrm>
            <a:off x="2355575" y="2718351"/>
            <a:ext cx="2156789" cy="2435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7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F2862-F77E-4418-8111-EE27DA591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3" r="7963" b="5507"/>
          <a:stretch/>
        </p:blipFill>
        <p:spPr>
          <a:xfrm>
            <a:off x="198782" y="249109"/>
            <a:ext cx="9481930" cy="593303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50B385-8C49-4D7E-A3A5-D057EEA3737A}"/>
              </a:ext>
            </a:extLst>
          </p:cNvPr>
          <p:cNvSpPr/>
          <p:nvPr/>
        </p:nvSpPr>
        <p:spPr>
          <a:xfrm>
            <a:off x="457201" y="534227"/>
            <a:ext cx="4363277" cy="211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306EA8-E4B8-43FA-8291-1E779018166A}"/>
              </a:ext>
            </a:extLst>
          </p:cNvPr>
          <p:cNvSpPr/>
          <p:nvPr/>
        </p:nvSpPr>
        <p:spPr>
          <a:xfrm>
            <a:off x="7613376" y="249109"/>
            <a:ext cx="993912" cy="211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22</Words>
  <Application>Microsoft Office PowerPoint</Application>
  <PresentationFormat>Widescreen</PresentationFormat>
  <Paragraphs>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13</cp:revision>
  <dcterms:created xsi:type="dcterms:W3CDTF">2022-06-24T15:58:33Z</dcterms:created>
  <dcterms:modified xsi:type="dcterms:W3CDTF">2022-08-05T18:51:35Z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2022-06-24T15:58:33Z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3f8269d7-14d0-4b67-8062-38f0c3753f7a</vt:lpwstr>
  </property>
  <property fmtid="{D5CDD505-2E9C-101B-9397-08002B2CF9AE}" pid="8" name="MSIP_Label_19540963-e559-4020-8a90-fe8a502c2801_ContentBits">
    <vt:lpwstr>0</vt:lpwstr>
  </property>
</Properties>
</file>