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7" r:id="rId14"/>
    <p:sldId id="276" r:id="rId15"/>
    <p:sldId id="279" r:id="rId16"/>
    <p:sldId id="268" r:id="rId17"/>
    <p:sldId id="269" r:id="rId18"/>
    <p:sldId id="270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C9A2-313E-46D5-A2EF-E2F4313A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A2F8D-F59F-4420-80F8-E255E7FAE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CD65-AFF4-4E49-BD0C-0F64A5C9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4632-3EB3-4AEE-8439-08D8359B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C0D9-AF1D-441B-87BB-23C04EAE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9C2-5E3B-45C7-9D58-94C8CF38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E6D6C-40C3-4776-B510-71FC6E89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78F9-95C8-4428-A1B1-8FBF58BC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57A8-66EB-4D2C-912A-A3D3C9AD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48D9-87E7-484D-958A-E1E9A7A3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E03BB-A3F8-47A0-9B4B-DB52CFC3D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694C7-A307-4CD2-BBD8-9C842FBC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BA06-2ACE-41BD-AE0D-3642423B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4EA4-7668-43E0-AF62-B84EA149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1EE7-26E4-427A-BE27-4BAF6D00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1E27-559E-488E-A01A-B80AF67D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84A1-7071-437C-AD19-96CE2F3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584D-3DBB-4E4A-957E-A875692C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03EE-A4A0-4195-A0B4-255200DE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DD98-3A60-4282-84CA-0968A8FC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A778-DBB0-47D7-9CF6-62EB0B36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B42FD-09E5-414C-A72C-1BE542BD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77F6-044D-4072-9B8C-F2F4D301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8892-4E43-48FD-9792-B6FD6D99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EFDD-B0A2-4740-A1FD-AB49EBA4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D01E-A6ED-425C-8423-E6FA3C39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6481-D45C-4D57-85A6-EB71DDE04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D2CBF-8263-4B92-A562-FA1A13E4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BA6E0-CC71-4FB9-80C1-3A8CAA91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2A26-58C7-4FCF-8949-AD03E29A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0E1A5-C1F6-4D0A-8B5C-E8C1632B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284A-C1B8-437A-B5F7-BF74A5E7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4C173-C76D-4B7A-B23D-9598BA65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AEE93-20F3-46E4-A149-1BB3D503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BFB41-F868-42D8-98AE-11E0A5A0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EC8C5-7AA4-4594-8658-D95F03ADD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8F0C9-C1DF-4D4E-8006-2B79C81B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302CB-F68E-4EAC-B0B1-64108CD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903ED-9705-4579-B2B8-23DA7758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A925-C8C4-478A-B117-CDCCB5EF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DA2C2-A7DD-4110-A633-6124EA66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BB393-5019-4C29-A1A0-89F06CE8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B587E-F1ED-4EA3-8A6B-D29137D8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D9F7F-E7A1-468E-AF9A-2A187D1C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D7B8D-D0B2-4975-BFE0-E666AE96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0768-C99D-4B40-B90D-C56C8D36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310A-CAB1-4CCF-B57B-85D1C9BA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9A0D-D471-450C-9E1A-39E7C7BAD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92684-CD2F-4CC8-BAD6-90F7CD404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468EC-F624-43C7-A9B5-13839B3D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C8B55-1F8F-4AC7-9813-030E7148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39D2-1955-42CC-8020-D9DDE54B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9524-C491-4DF3-8A32-AE52212B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0385C-DFF7-4600-8C8B-D2633C9F3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FF7E-D89C-465E-A84A-4F7BE7F0E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0FBBC-76CB-4BC6-A817-26F03C02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4D6DD-18B3-4A65-A25A-093F30DB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B89C-00A2-4E29-A3CF-722CF047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9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3F381-0B8E-401E-A274-831008B5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E38B5-3E41-4262-8581-4DC973F4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E6F5-86F1-476D-AD3C-6CC74EE62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8DC5-3083-4BE6-8AA6-0B19F4706743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2AD8-66E8-4A9F-BF82-9D311C8D1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89FC-C102-49FD-9373-D8409857B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0F14-332D-4BB3-8189-CB352D30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00AD2-529C-4828-9208-262A2F61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0" y="353047"/>
            <a:ext cx="4047272" cy="19428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56FF2-220D-4087-B372-55EB174F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10" y="2391866"/>
            <a:ext cx="4047272" cy="20543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43D6B4-186A-483C-B1C9-BE258E107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8" t="7245" r="3589" b="5148"/>
          <a:stretch/>
        </p:blipFill>
        <p:spPr>
          <a:xfrm>
            <a:off x="4408395" y="353046"/>
            <a:ext cx="3403762" cy="20973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FA32F2-1932-4B1C-A101-B0C47F44F292}"/>
              </a:ext>
            </a:extLst>
          </p:cNvPr>
          <p:cNvSpPr/>
          <p:nvPr/>
        </p:nvSpPr>
        <p:spPr>
          <a:xfrm>
            <a:off x="268771" y="343108"/>
            <a:ext cx="7553325" cy="41130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2B27C-C0D1-4876-8C6C-1204D574A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" t="1150" r="1103" b="3752"/>
          <a:stretch/>
        </p:blipFill>
        <p:spPr>
          <a:xfrm>
            <a:off x="268358" y="298173"/>
            <a:ext cx="6490252" cy="32699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B4625-616F-4B2C-92D8-6F139C1E9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" t="1976" r="1254" b="7379"/>
          <a:stretch/>
        </p:blipFill>
        <p:spPr>
          <a:xfrm>
            <a:off x="268358" y="3756991"/>
            <a:ext cx="6490252" cy="27316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22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2281AC-6AF1-4308-B654-9D6DB8E91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97" b="46883"/>
          <a:stretch/>
        </p:blipFill>
        <p:spPr>
          <a:xfrm>
            <a:off x="149422" y="168965"/>
            <a:ext cx="10465569" cy="31109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D7CDDB-0EAE-420B-8718-C7B5BF3DA128}"/>
              </a:ext>
            </a:extLst>
          </p:cNvPr>
          <p:cNvSpPr/>
          <p:nvPr/>
        </p:nvSpPr>
        <p:spPr>
          <a:xfrm>
            <a:off x="536715" y="159026"/>
            <a:ext cx="2176668" cy="4770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56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98D55-02DF-451C-B884-245399F2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3" y="259453"/>
            <a:ext cx="2768110" cy="53164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9651B-8789-4ED8-8F32-0DA141872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883" y="259454"/>
            <a:ext cx="2301128" cy="53164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3DEA29-0A6B-44B7-9096-D39F3468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860" y="259453"/>
            <a:ext cx="2089101" cy="488901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1A733-70ED-4E17-B8F7-F22885564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871" y="259453"/>
            <a:ext cx="2050967" cy="420321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4340FC-937C-468D-9426-645ED3960BCF}"/>
              </a:ext>
            </a:extLst>
          </p:cNvPr>
          <p:cNvSpPr/>
          <p:nvPr/>
        </p:nvSpPr>
        <p:spPr>
          <a:xfrm>
            <a:off x="202924" y="249514"/>
            <a:ext cx="9517853" cy="5336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411143-554E-4BE2-847F-86877AFE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1" y="238539"/>
            <a:ext cx="3251483" cy="5130718"/>
          </a:xfrm>
          <a:prstGeom prst="rect">
            <a:avLst/>
          </a:prstGeom>
          <a:ln w="158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4297D-D5FE-4E26-887E-AEBF71D8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699" y="238539"/>
            <a:ext cx="3908979" cy="32073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CF2D48-69D2-4B49-A837-23898D26C4F4}"/>
              </a:ext>
            </a:extLst>
          </p:cNvPr>
          <p:cNvSpPr/>
          <p:nvPr/>
        </p:nvSpPr>
        <p:spPr>
          <a:xfrm>
            <a:off x="247091" y="238539"/>
            <a:ext cx="7316587" cy="5130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BF872D-5433-420C-8729-736C6DF4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5" y="176449"/>
            <a:ext cx="8161435" cy="42862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39F0-D909-4D3E-A0B9-75DA1A626D9A}"/>
              </a:ext>
            </a:extLst>
          </p:cNvPr>
          <p:cNvSpPr/>
          <p:nvPr/>
        </p:nvSpPr>
        <p:spPr>
          <a:xfrm>
            <a:off x="2438842" y="676307"/>
            <a:ext cx="805070" cy="268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E054F-7AD4-4328-B296-9B88EB0A5AA2}"/>
              </a:ext>
            </a:extLst>
          </p:cNvPr>
          <p:cNvCxnSpPr>
            <a:cxnSpLocks/>
          </p:cNvCxnSpPr>
          <p:nvPr/>
        </p:nvCxnSpPr>
        <p:spPr>
          <a:xfrm flipH="1">
            <a:off x="3243912" y="709094"/>
            <a:ext cx="805069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AD57B-B2AD-462A-9908-38AB7794CF23}"/>
              </a:ext>
            </a:extLst>
          </p:cNvPr>
          <p:cNvSpPr/>
          <p:nvPr/>
        </p:nvSpPr>
        <p:spPr>
          <a:xfrm>
            <a:off x="178905" y="3388360"/>
            <a:ext cx="1003852" cy="278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55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581F9E-7DBD-4A26-AF5D-0AA3DE7DF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47" t="13623" r="951" b="39513"/>
          <a:stretch/>
        </p:blipFill>
        <p:spPr>
          <a:xfrm>
            <a:off x="159025" y="129209"/>
            <a:ext cx="3884888" cy="3806687"/>
          </a:xfrm>
          <a:prstGeom prst="rect">
            <a:avLst/>
          </a:prstGeom>
          <a:ln w="1587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297760-B6BC-473D-AD6C-7E71B8BEDBCF}"/>
              </a:ext>
            </a:extLst>
          </p:cNvPr>
          <p:cNvSpPr/>
          <p:nvPr/>
        </p:nvSpPr>
        <p:spPr>
          <a:xfrm>
            <a:off x="278296" y="1888435"/>
            <a:ext cx="3438939" cy="9044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E2D42-6E71-46E4-8718-CF6A5A4FD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54" t="13189" r="625" b="39694"/>
          <a:stretch/>
        </p:blipFill>
        <p:spPr>
          <a:xfrm>
            <a:off x="4163183" y="129208"/>
            <a:ext cx="3852217" cy="3806687"/>
          </a:xfrm>
          <a:prstGeom prst="rect">
            <a:avLst/>
          </a:prstGeom>
          <a:ln w="15875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5F66E3-FEE0-41E5-912E-0546AE8C1652}"/>
              </a:ext>
            </a:extLst>
          </p:cNvPr>
          <p:cNvSpPr/>
          <p:nvPr/>
        </p:nvSpPr>
        <p:spPr>
          <a:xfrm>
            <a:off x="4232756" y="1663148"/>
            <a:ext cx="3688731" cy="2252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E878B1-2B81-4ED5-A639-8CD782C0EA6E}"/>
              </a:ext>
            </a:extLst>
          </p:cNvPr>
          <p:cNvSpPr/>
          <p:nvPr/>
        </p:nvSpPr>
        <p:spPr>
          <a:xfrm>
            <a:off x="4232756" y="1096617"/>
            <a:ext cx="3688731" cy="2252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A821DD-99AD-4017-8088-1E22175B1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47" t="86100" r="951" b="6232"/>
          <a:stretch/>
        </p:blipFill>
        <p:spPr>
          <a:xfrm>
            <a:off x="159025" y="4005469"/>
            <a:ext cx="3884888" cy="622850"/>
          </a:xfrm>
          <a:prstGeom prst="rect">
            <a:avLst/>
          </a:prstGeom>
          <a:ln w="1587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8E37B9-6F91-4697-8809-50799EA33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54" t="87125" r="625" b="6232"/>
          <a:stretch/>
        </p:blipFill>
        <p:spPr>
          <a:xfrm>
            <a:off x="4232756" y="4128050"/>
            <a:ext cx="3852217" cy="536711"/>
          </a:xfrm>
          <a:prstGeom prst="rect">
            <a:avLst/>
          </a:prstGeom>
          <a:ln w="15875"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5AEAC3-25B1-474A-8F93-E43DF94FE8A9}"/>
              </a:ext>
            </a:extLst>
          </p:cNvPr>
          <p:cNvSpPr/>
          <p:nvPr/>
        </p:nvSpPr>
        <p:spPr>
          <a:xfrm>
            <a:off x="188842" y="109329"/>
            <a:ext cx="7856375" cy="4628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158F9-FDA2-411B-BA18-EFE0A9BED6D5}"/>
              </a:ext>
            </a:extLst>
          </p:cNvPr>
          <p:cNvSpPr/>
          <p:nvPr/>
        </p:nvSpPr>
        <p:spPr>
          <a:xfrm>
            <a:off x="187528" y="114298"/>
            <a:ext cx="3925958" cy="4628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BF872D-5433-420C-8729-736C6DF4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5" y="176449"/>
            <a:ext cx="8895521" cy="46717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39F0-D909-4D3E-A0B9-75DA1A626D9A}"/>
              </a:ext>
            </a:extLst>
          </p:cNvPr>
          <p:cNvSpPr/>
          <p:nvPr/>
        </p:nvSpPr>
        <p:spPr>
          <a:xfrm>
            <a:off x="2613992" y="2156792"/>
            <a:ext cx="1311965" cy="298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E054F-7AD4-4328-B296-9B88EB0A5AA2}"/>
              </a:ext>
            </a:extLst>
          </p:cNvPr>
          <p:cNvCxnSpPr/>
          <p:nvPr/>
        </p:nvCxnSpPr>
        <p:spPr>
          <a:xfrm>
            <a:off x="3468757" y="1550505"/>
            <a:ext cx="0" cy="60628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AD57B-B2AD-462A-9908-38AB7794CF23}"/>
              </a:ext>
            </a:extLst>
          </p:cNvPr>
          <p:cNvSpPr/>
          <p:nvPr/>
        </p:nvSpPr>
        <p:spPr>
          <a:xfrm>
            <a:off x="178906" y="3707296"/>
            <a:ext cx="1003852" cy="278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AAD1EB-D2AB-45C6-AE20-63CE3CF2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6" y="273326"/>
            <a:ext cx="8392502" cy="56131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98257E-F1FD-4392-9AA1-5B456B676B9C}"/>
              </a:ext>
            </a:extLst>
          </p:cNvPr>
          <p:cNvSpPr/>
          <p:nvPr/>
        </p:nvSpPr>
        <p:spPr>
          <a:xfrm>
            <a:off x="2663688" y="3525904"/>
            <a:ext cx="5078895" cy="2509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4F2E5F-9A9E-4C8D-8969-390B9D69CDFA}"/>
              </a:ext>
            </a:extLst>
          </p:cNvPr>
          <p:cNvCxnSpPr/>
          <p:nvPr/>
        </p:nvCxnSpPr>
        <p:spPr>
          <a:xfrm>
            <a:off x="7434470" y="2919617"/>
            <a:ext cx="0" cy="60628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54D648-2EB6-458C-8F59-DCA6E8649190}"/>
              </a:ext>
            </a:extLst>
          </p:cNvPr>
          <p:cNvSpPr/>
          <p:nvPr/>
        </p:nvSpPr>
        <p:spPr>
          <a:xfrm>
            <a:off x="295566" y="2196546"/>
            <a:ext cx="1003852" cy="278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6A46A-7A33-441F-A6C2-858A431E026E}"/>
              </a:ext>
            </a:extLst>
          </p:cNvPr>
          <p:cNvSpPr/>
          <p:nvPr/>
        </p:nvSpPr>
        <p:spPr>
          <a:xfrm>
            <a:off x="2653750" y="5031680"/>
            <a:ext cx="5088834" cy="2509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5DB728-A9C5-4699-B672-BF8C4FF87454}"/>
              </a:ext>
            </a:extLst>
          </p:cNvPr>
          <p:cNvCxnSpPr/>
          <p:nvPr/>
        </p:nvCxnSpPr>
        <p:spPr>
          <a:xfrm>
            <a:off x="7444410" y="4425393"/>
            <a:ext cx="0" cy="60628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7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60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A3834-489A-44CF-BEBE-9D4D4F04C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9" t="32319" r="16115" b="23623"/>
          <a:stretch/>
        </p:blipFill>
        <p:spPr>
          <a:xfrm>
            <a:off x="248477" y="228599"/>
            <a:ext cx="5933662" cy="32796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BA701A-AC0B-4BC4-A71C-B9F8A9C55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74" t="34203" r="14158" b="25073"/>
          <a:stretch/>
        </p:blipFill>
        <p:spPr>
          <a:xfrm>
            <a:off x="248476" y="3786811"/>
            <a:ext cx="5933662" cy="27928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6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14A8E-CABD-49CA-96E7-08A1DA13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" y="183790"/>
            <a:ext cx="9351396" cy="51634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463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3384A-7361-4869-8573-287EB4BF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9" t="29275" r="4294" b="16521"/>
          <a:stretch/>
        </p:blipFill>
        <p:spPr>
          <a:xfrm>
            <a:off x="218660" y="228601"/>
            <a:ext cx="7752524" cy="26310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747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0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109C7D5-8094-41AD-8908-6BB3893A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168965"/>
            <a:ext cx="10607138" cy="59435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77D7C3-62E6-401C-BD6C-A712DBF96C9F}"/>
              </a:ext>
            </a:extLst>
          </p:cNvPr>
          <p:cNvSpPr/>
          <p:nvPr/>
        </p:nvSpPr>
        <p:spPr>
          <a:xfrm>
            <a:off x="238539" y="3120886"/>
            <a:ext cx="824948" cy="22860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6F2D2-3D94-4CF8-8414-9CC35D172622}"/>
              </a:ext>
            </a:extLst>
          </p:cNvPr>
          <p:cNvSpPr/>
          <p:nvPr/>
        </p:nvSpPr>
        <p:spPr>
          <a:xfrm>
            <a:off x="2435088" y="3707296"/>
            <a:ext cx="1023730" cy="2782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9CCB9-26E0-48C0-936F-536EB388B261}"/>
              </a:ext>
            </a:extLst>
          </p:cNvPr>
          <p:cNvSpPr/>
          <p:nvPr/>
        </p:nvSpPr>
        <p:spPr>
          <a:xfrm>
            <a:off x="557914" y="715619"/>
            <a:ext cx="2036200" cy="4671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A47AB-7B20-4EED-95BF-30EBF8456A28}"/>
              </a:ext>
            </a:extLst>
          </p:cNvPr>
          <p:cNvSpPr/>
          <p:nvPr/>
        </p:nvSpPr>
        <p:spPr>
          <a:xfrm>
            <a:off x="188844" y="3051312"/>
            <a:ext cx="1023730" cy="10833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3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C28D3-DE7E-405B-B776-77E834790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" t="1789" r="1045" b="1129"/>
          <a:stretch/>
        </p:blipFill>
        <p:spPr>
          <a:xfrm>
            <a:off x="248477" y="278294"/>
            <a:ext cx="7504045" cy="43831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480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15440-049E-4CCA-BDE0-DFD54B882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" t="1116" r="1086" b="1116"/>
          <a:stretch/>
        </p:blipFill>
        <p:spPr>
          <a:xfrm>
            <a:off x="238539" y="258416"/>
            <a:ext cx="7702826" cy="43127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1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056016-E058-43C0-97E9-9AE23693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9" y="69573"/>
            <a:ext cx="5539207" cy="67188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12156-41E9-4DE1-9980-73B2B796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417" y="3721998"/>
            <a:ext cx="7381461" cy="7800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50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BFB37-5F34-467C-B239-DB46A2A5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0" y="347540"/>
            <a:ext cx="6480606" cy="53277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770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6A3A92-D224-45E3-9EE1-58C1EAE1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3" y="240195"/>
            <a:ext cx="7101509" cy="228483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4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29</cp:revision>
  <dcterms:created xsi:type="dcterms:W3CDTF">2022-08-02T06:31:07Z</dcterms:created>
  <dcterms:modified xsi:type="dcterms:W3CDTF">2022-08-05T17:54:04Z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2022-08-02T06:31:09Z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f5ed5ae6-0470-4c27-8379-68ba28a426ee</vt:lpwstr>
  </property>
  <property fmtid="{D5CDD505-2E9C-101B-9397-08002B2CF9AE}" pid="8" name="MSIP_Label_19540963-e559-4020-8a90-fe8a502c2801_ContentBits">
    <vt:lpwstr>0</vt:lpwstr>
  </property>
</Properties>
</file>