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C41E-98DB-4374-B497-E1E304E73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2A0F-1B60-4A1E-B137-E64685868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62C2-A3ED-4999-9DA3-D949267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9CA2-A6FF-4ABF-BC40-28BA28B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BD99-495B-4A4E-82B5-CFB610E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B3B2-B824-4B3B-8EB0-903B034A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D2BF-2FC8-4F03-B7E6-DDBFE6B1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CA8C-C4AD-4691-993F-C28C6080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C63-EBBE-49E9-8DD7-5F6C8643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49F6-5517-405F-B982-D395A4BC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BA80C-2733-46FB-9CD5-AAD57F53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8E2F-D5E9-4445-9AF1-60CFE221E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B6FD-CB7B-46B9-92F4-3A21E7B8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C78B-1DA9-4FB1-80C9-5E578BA2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EFA0-FDDF-4AA0-9FF7-54440159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FD22-44D8-49DE-B2E9-93EC291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B794-82EF-4357-BB73-B4A54847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48F7-2B62-45BE-95BC-162F85B1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B8C1-9A40-4933-8B76-0CE72385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A7EE-D4D3-4854-AFC3-F8F8584C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9916-6D02-4E2D-91FD-2C2F09C9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7CBF-EBD0-4A40-A770-2ED259E5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D17B-92D3-4E74-A3D0-80F284B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A5F1-469D-49D6-81CE-7F28CA1B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03EF-AF59-4A51-B6CB-E4B356D8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9057-7989-4B1D-AA4E-8FDB41C2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910D-C358-45F6-9B92-8A5C4DE2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12A35-37BA-43A9-82FE-F19B6A96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A4DB-684E-41EB-8BEB-072214B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E6AF-041D-4132-9647-55D31E02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C4B5D-2234-4ADA-939C-06329F95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4F7D-60F8-4849-8AF1-CB3F9C61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116E-1C2C-4569-9140-83F8380C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E5F1-CEB0-46C8-9F51-460E67E2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783B2-A8ED-4521-962E-27635AA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56580-6081-4D16-8110-B81132A0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AE1ED-F547-46EB-B836-CF06E23E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06C34-4366-4012-B45F-13F7264B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4AA9-9B93-4C5C-AA50-6EBAA9F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8659-EB15-4F76-B9AE-4E567B28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07DC-719B-408D-A295-5E3CBFF9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1D7F-5B52-4F32-B373-CF2F509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9D58B-3A73-4F03-97FD-02A17A35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CC75D-1B8E-431B-924D-D9C8860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0E782-BC80-4EA8-8528-5049759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F2CA-3A2F-4A2E-A63F-37515A48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1328-0FAE-4608-9CD5-611F022A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90CC-842D-494D-9623-8B6F1098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94A6C-E006-43CE-84C1-2C5AE7FD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26675-FD98-4BE8-AA78-2528C4EF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F996-4578-421F-9C0D-4167CF06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54D3-EC2C-4360-935A-82222A6A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734-A60E-4AD3-B4B1-70560BA8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CD6A5-9E1F-4602-8F28-93BB8CBD1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65A1-9394-40E0-BCD8-DDFF6965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8D3A-566E-41B5-B935-8D48E76C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3243-2D40-4942-B9F5-1414709F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7DC2-FA1A-4009-8D34-86C84339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9CA26-CC97-4483-9F8F-30F621CB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2279-5F8E-452F-82A1-AB460D9A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1791B-9F87-4910-912A-C9C1D3220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3A1E-1604-4935-A944-764C7EF38B3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41E9-C363-4A6D-9ACD-14EC1515B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496B-EE65-46C5-A67B-B33C521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9CA5-0F58-48A1-BE5F-A14A8710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D6F25-9D91-4887-B449-CD8BAE00F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3" t="19227" r="12038" b="43768"/>
          <a:stretch/>
        </p:blipFill>
        <p:spPr>
          <a:xfrm>
            <a:off x="238538" y="1219200"/>
            <a:ext cx="9849679" cy="2537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E28E3-6814-4AD1-B5DA-DBC2538C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78" b="84772"/>
          <a:stretch/>
        </p:blipFill>
        <p:spPr>
          <a:xfrm>
            <a:off x="2700379" y="791313"/>
            <a:ext cx="4925995" cy="293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4C0D9E-5A10-49D2-97A7-7B1B6ABC1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1" t="31305" r="32337" b="55796"/>
          <a:stretch/>
        </p:blipFill>
        <p:spPr>
          <a:xfrm>
            <a:off x="238538" y="4149034"/>
            <a:ext cx="5169576" cy="11827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57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1C0F7-108F-479B-B5E7-79CE402E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3" y="129209"/>
            <a:ext cx="11956879" cy="41909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6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6EABB-86E3-4B04-9C1D-CFBE02C04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" t="24638" r="6902" b="16377"/>
          <a:stretch/>
        </p:blipFill>
        <p:spPr>
          <a:xfrm>
            <a:off x="208721" y="168965"/>
            <a:ext cx="10764079" cy="40452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CE2A4B-0252-4A1F-BCE0-4E23C449E0B5}"/>
              </a:ext>
            </a:extLst>
          </p:cNvPr>
          <p:cNvSpPr/>
          <p:nvPr/>
        </p:nvSpPr>
        <p:spPr>
          <a:xfrm>
            <a:off x="2773018" y="2773018"/>
            <a:ext cx="1003852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F9ED1-6CB5-41B2-AFFD-2382AAF184B0}"/>
              </a:ext>
            </a:extLst>
          </p:cNvPr>
          <p:cNvSpPr/>
          <p:nvPr/>
        </p:nvSpPr>
        <p:spPr>
          <a:xfrm>
            <a:off x="2773017" y="3354456"/>
            <a:ext cx="1610139" cy="6410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2022-06-24T18:15:46Z</dcterms:created>
  <dcterms:modified xsi:type="dcterms:W3CDTF">2022-11-10T13:06:30Z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2022-06-24T18:15:46Z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fc43a5f3-8622-4dbc-ab07-157444011231</vt:lpwstr>
  </property>
  <property fmtid="{D5CDD505-2E9C-101B-9397-08002B2CF9AE}" pid="8" name="MSIP_Label_19540963-e559-4020-8a90-fe8a502c2801_ContentBits">
    <vt:lpwstr>0</vt:lpwstr>
  </property>
</Properties>
</file>