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9B1E-712E-4C98-BB3A-6E9A7E934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FD617-E452-4D1E-B404-CCFA7D343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A144-EA45-484F-977B-A6F84546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6A19-8841-4F69-AE6F-7F73C02B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24C6-5733-4F1C-9E71-944F57D7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EC1E-F794-4ACC-8672-A87A703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F84C1-8A25-4FD7-8B23-851470A1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AC95-CD07-4941-9F96-CBE0F9A9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1857-F43A-4DE5-B011-836445C4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DBBE-387E-4B0F-96F6-2776921E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A90DD-63FD-46B6-BE57-A25638186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78815-23DE-489C-91D2-894CD402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9D0-8655-4DEB-8330-06437872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2AF9-F4E9-47C5-BCC9-B97BE797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5221-915C-45B4-992A-91D0EAC4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A71-3587-4868-B766-1B9F827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A77B-2F65-4CA4-B94A-816FA846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FA55-900D-4FF4-94FD-4E5BBEB0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5F10-3B38-402E-8298-0602EEC3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BFF8-F99A-407A-8CE2-A573E208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73CB-8E4F-49AC-A2D5-25847EA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8713-8A43-47B8-A995-0797B8D1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C381-C70F-424A-9A04-EA86F6B5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8489-1964-4838-8E4C-82C824C9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906E-FA06-4EE0-BD62-F288029E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D6DD-8FFE-4115-B72F-9EA0246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73C6-0776-4C48-A2DF-CE1B7900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3AA2-120F-44A3-AD02-18F62807B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EAC64-A0B5-4F6A-B69E-482D2968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0FF38-A058-4C38-935D-2C530342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DCC4D-C573-4562-91DB-2C6A5C2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4695-FD6B-4AB7-A307-EEF5E819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92F6-B0E7-4250-AED9-1D266D87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6E71D-3E58-4D8F-A207-2396CCEB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0B3A7-9A2B-4310-8470-26B402BCE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711-91EC-48B1-96FD-E15EFB47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61BAF-B309-4EAF-BC38-CE81698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D3D3A-EEE8-40B2-8E89-B1F4BEC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97BA0-2197-4BD2-8E28-9B7AD8B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4C55-BDB1-4F27-80F9-CEB5C815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81AA8-D9BC-406C-9C5F-07C10274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FF332-27CD-4102-BA91-3F3A94D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E39B-354A-48A0-9801-E9DD54C9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41342-394E-43DD-9667-EB6340CA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6F9E-0F15-4A4D-BD9A-9454AC37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5311-431D-44E7-957C-3E5D6FFB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2CEC-DDB4-4623-A63C-146F77E8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DEF5-1732-4DF3-972D-73CEF04F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5AD1B-0DAD-489E-B7AE-AA8D6790B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BC1E-3A1C-4005-9089-35D03E03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1682C-57CF-4E2F-8EFF-5DA3D9CA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DA14-C810-47F9-9C61-72445901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12EF-41EE-4AD6-A0A8-0189933F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8ABD9-3942-4E85-B845-F140DBC6A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1F0E-6EF7-4BCF-956B-9667E4F1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FEB2-5846-4A12-A667-AA3CD60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DDF6-B2ED-44BE-B4A1-C694B094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3388-5469-4A9A-B244-EE97E74C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8905B-CF8C-42E5-9F72-A33A0280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1E13-7B50-486B-BF37-50D21E65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7EF9-3127-4DF6-BF70-1239A547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216F-033A-4594-8ED6-DF15226158A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535E-4095-4790-8F74-F05B86DC9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91E6-858B-47EF-A79B-B170142D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E3B0-E045-4A75-9B04-352232A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57337-AF0D-4C7D-9E7C-B649110D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9" y="369610"/>
            <a:ext cx="5321162" cy="35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5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D5863-A8A3-4B05-AFD6-C02669205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" t="2970" r="1669" b="3264"/>
          <a:stretch/>
        </p:blipFill>
        <p:spPr>
          <a:xfrm>
            <a:off x="298175" y="347870"/>
            <a:ext cx="5554540" cy="29121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E9C5B-B401-4ACA-8C6C-7B3BE37C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5" y="3833191"/>
            <a:ext cx="4114799" cy="131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4F785-7646-4645-844D-DE45F099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88" y="347870"/>
            <a:ext cx="2720860" cy="2773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B67B7-B8AE-4B18-8CF1-F464DC28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88" y="3429000"/>
            <a:ext cx="4694109" cy="2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2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A96A4-0BB5-41F4-9D76-529E0EE3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5" y="163448"/>
            <a:ext cx="4083574" cy="130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6184C-BBAE-4633-9AAA-6BE6CEB6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5" y="1713635"/>
            <a:ext cx="3725355" cy="252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D0D97-B84C-4866-BE9E-DC0494EB1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83" y="163448"/>
            <a:ext cx="4255511" cy="27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4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0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0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84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0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5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11</cp:revision>
  <dcterms:created xsi:type="dcterms:W3CDTF">2022-03-18T17:29:48Z</dcterms:created>
  <dcterms:modified xsi:type="dcterms:W3CDTF">2022-03-20T19:06:16Z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2022-03-18T17:29:51Z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a20286b2-2d68-4a32-b1d7-7d745e7fdc41</vt:lpwstr>
  </property>
  <property fmtid="{D5CDD505-2E9C-101B-9397-08002B2CF9AE}" pid="8" name="MSIP_Label_19540963-e559-4020-8a90-fe8a502c2801_ContentBits">
    <vt:lpwstr>0</vt:lpwstr>
  </property>
</Properties>
</file>