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80FA-DE2C-4597-B792-087C1246A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F9109-9574-49A0-A1CB-8CE02C06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F2CE-3C63-410E-A7E4-0FB63DBF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9FFF-048F-4110-B722-29B2F693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E54B-364C-4B96-805A-CE2CCCC2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C01D-646D-48B3-A3ED-279140A8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2267-6310-45B0-BFC2-E44657FB8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52C0-8478-4629-9F7A-8E5DC8E8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C5EE-111C-4B8E-B0E6-29394731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5330-6CC7-4C33-BBF4-11F9894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AA15C-464A-498B-8FA7-17DDC1661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6A634-97D5-4B31-87D7-E1483E8B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CB42-E1EC-4FD1-B15F-D774F51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0062-8DC8-4351-8BA3-64226B81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6D19-5D3D-4A55-B8C9-6DB7DB2C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E73E-9313-487B-B8FA-510C9D9C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0134-A518-47C8-85E7-E84354D3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73D9-7D91-4B62-9AF8-DCB12BF1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0B57-DE3E-478E-A478-F4248E1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77570-A32B-4A97-99BE-A75FA152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0F50-63AD-4722-994D-4B0F61FD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899A-F58D-43BC-B516-2FBF0909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6E48-2AF5-42C2-BAD8-1E40104F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D374-39EF-47B1-A7EB-7AE86CBE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55664-BBD7-4A17-AB5B-8F89659E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1597-59D5-44A8-BEEB-9C007EB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F2FC-7323-4A5C-AA03-5E434E6F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8775-4A06-402D-89D2-202CACBC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69FA-02D2-4169-86E9-256967D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877F-36D5-4711-95E0-D9C468AF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DD31-9560-4BDD-B24A-E7A13E49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1A82-602A-40C5-9C91-9DEFCA6D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715B-10DB-4C7D-A371-2BB4F6F9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857EA-8060-453A-9C6C-15A17FDD4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FD149-C9FE-43A3-AEF4-82AD9C1B4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0CF90-1046-44F5-91FC-AF58E14A3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2EB3D-5D85-4607-9FDA-98FE6E80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59263-A4F7-4757-B909-FB18008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A5D8-4CF0-4ECA-82DB-35047988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7F62-AB14-44E5-9022-BF0266FB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8324D-821F-40D8-89FC-D3D2029E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23A6E-2AE5-40D6-ACEB-22252A98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0B74-2F8E-46AC-8D7F-39B93250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50E59-D849-4A97-BCAF-BC43BA2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05958-D941-4643-9993-D506746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8FD-6BBC-443F-9176-8534367B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5610-5F95-404D-B431-A764347A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8483-6F7C-4197-A292-C12F7125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98E1F-8CDA-4DBA-B67B-E4F11928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61851-9454-4CB9-B7EC-366ADD5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4E97-944D-4529-B211-3A2432B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BEFA-6B16-41F6-B57D-1E36C12D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A763-6B74-4014-AA56-4D1E0480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81983-5872-4FFA-B9D8-6A2DAB11D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517B-873F-4471-91AD-C22430BD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8A715-58A5-41BE-A086-1EABFD4F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CAD2-67E4-49E2-B7B6-4E1E6C6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000E-522A-40F5-A427-35CA0462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9EF10-34C3-45DF-96E2-8332D493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01DC7-26A0-4DF9-9CEE-70077C9C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A9EE-2DBA-44F8-9A4A-DF7C06788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2C8C-0882-47FB-8475-E71A90BA86B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CED9-D2E0-4BFB-9902-9938347F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5079-85E7-422F-AF38-90C16FB2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9157-F571-448E-A7B7-882BA8B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695F8-87DC-4306-B380-BFBD79168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8"/>
          <a:stretch/>
        </p:blipFill>
        <p:spPr>
          <a:xfrm>
            <a:off x="119268" y="137347"/>
            <a:ext cx="12010067" cy="6442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0C1F82-64EB-4F9B-B26A-BE01712CBE14}"/>
              </a:ext>
            </a:extLst>
          </p:cNvPr>
          <p:cNvSpPr/>
          <p:nvPr/>
        </p:nvSpPr>
        <p:spPr>
          <a:xfrm>
            <a:off x="7136296" y="487017"/>
            <a:ext cx="238539" cy="2186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8709E-4B74-4674-9785-769C0BE4B336}"/>
              </a:ext>
            </a:extLst>
          </p:cNvPr>
          <p:cNvSpPr/>
          <p:nvPr/>
        </p:nvSpPr>
        <p:spPr>
          <a:xfrm>
            <a:off x="6592957" y="699052"/>
            <a:ext cx="732182" cy="2186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6DA0F-BCC9-4DD0-97F1-6C61A13C5051}"/>
              </a:ext>
            </a:extLst>
          </p:cNvPr>
          <p:cNvSpPr/>
          <p:nvPr/>
        </p:nvSpPr>
        <p:spPr>
          <a:xfrm>
            <a:off x="3223592" y="5728251"/>
            <a:ext cx="493643" cy="195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F85A2-ADD6-48BA-82AD-9C25453E174D}"/>
              </a:ext>
            </a:extLst>
          </p:cNvPr>
          <p:cNvSpPr txBox="1"/>
          <p:nvPr/>
        </p:nvSpPr>
        <p:spPr>
          <a:xfrm>
            <a:off x="4850295" y="2604052"/>
            <a:ext cx="1785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 Watch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9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83473-7834-44E7-A6AA-F5E00D7C8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571" b="34348"/>
          <a:stretch/>
        </p:blipFill>
        <p:spPr>
          <a:xfrm>
            <a:off x="89452" y="79512"/>
            <a:ext cx="5330555" cy="66890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203D3-B94B-48DC-8C8C-2954E1BE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7" b="2848"/>
          <a:stretch/>
        </p:blipFill>
        <p:spPr>
          <a:xfrm>
            <a:off x="4850503" y="3257720"/>
            <a:ext cx="4472401" cy="35108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7C9BD-EF02-4633-814C-8E5218178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49" r="44484" b="59855"/>
          <a:stretch/>
        </p:blipFill>
        <p:spPr>
          <a:xfrm>
            <a:off x="6771995" y="79512"/>
            <a:ext cx="5333863" cy="30909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59CBB8-60F9-4092-B25A-7C8E6059DA9F}"/>
              </a:ext>
            </a:extLst>
          </p:cNvPr>
          <p:cNvSpPr/>
          <p:nvPr/>
        </p:nvSpPr>
        <p:spPr>
          <a:xfrm>
            <a:off x="3501887" y="2931935"/>
            <a:ext cx="235226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135A5-5544-4400-82E9-E1FC60CD286C}"/>
              </a:ext>
            </a:extLst>
          </p:cNvPr>
          <p:cNvSpPr/>
          <p:nvPr/>
        </p:nvSpPr>
        <p:spPr>
          <a:xfrm>
            <a:off x="1507434" y="5728143"/>
            <a:ext cx="2100469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7AD6B-4588-43B9-A86E-D9D98CFCB495}"/>
              </a:ext>
            </a:extLst>
          </p:cNvPr>
          <p:cNvSpPr/>
          <p:nvPr/>
        </p:nvSpPr>
        <p:spPr>
          <a:xfrm>
            <a:off x="4986235" y="3988796"/>
            <a:ext cx="221870" cy="205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E8B3B-C921-4C5F-AD75-B762540B7321}"/>
              </a:ext>
            </a:extLst>
          </p:cNvPr>
          <p:cNvSpPr/>
          <p:nvPr/>
        </p:nvSpPr>
        <p:spPr>
          <a:xfrm>
            <a:off x="11466443" y="490222"/>
            <a:ext cx="251792" cy="245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6523AA-151D-41BC-8E7F-2793696EEC58}"/>
              </a:ext>
            </a:extLst>
          </p:cNvPr>
          <p:cNvSpPr/>
          <p:nvPr/>
        </p:nvSpPr>
        <p:spPr>
          <a:xfrm>
            <a:off x="10913168" y="725557"/>
            <a:ext cx="775250" cy="245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5A3D01-030F-477D-9E49-11991367C93F}"/>
              </a:ext>
            </a:extLst>
          </p:cNvPr>
          <p:cNvCxnSpPr/>
          <p:nvPr/>
        </p:nvCxnSpPr>
        <p:spPr>
          <a:xfrm>
            <a:off x="3916017" y="4790661"/>
            <a:ext cx="765313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388671-4593-40E7-BB42-B9ED7FC11E8B}"/>
              </a:ext>
            </a:extLst>
          </p:cNvPr>
          <p:cNvCxnSpPr>
            <a:cxnSpLocks/>
          </p:cNvCxnSpPr>
          <p:nvPr/>
        </p:nvCxnSpPr>
        <p:spPr>
          <a:xfrm flipV="1">
            <a:off x="9392478" y="3257720"/>
            <a:ext cx="924339" cy="93659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6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2611B-8418-4A0F-A6D4-20F1CC77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5" y="109329"/>
            <a:ext cx="11990906" cy="57363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572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2E33A-FC27-4236-9F29-A8E752298909}"/>
              </a:ext>
            </a:extLst>
          </p:cNvPr>
          <p:cNvSpPr txBox="1"/>
          <p:nvPr/>
        </p:nvSpPr>
        <p:spPr>
          <a:xfrm>
            <a:off x="4790662" y="2812773"/>
            <a:ext cx="1850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Break Point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94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BDC61-0231-4345-9FEA-0DFB6B26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7" y="110367"/>
            <a:ext cx="6449306" cy="40541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749AAE-67F5-434B-A736-ABCB6EEE1E82}"/>
              </a:ext>
            </a:extLst>
          </p:cNvPr>
          <p:cNvSpPr/>
          <p:nvPr/>
        </p:nvSpPr>
        <p:spPr>
          <a:xfrm>
            <a:off x="2991678" y="1043609"/>
            <a:ext cx="238539" cy="3120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390C4-6202-4283-AB2B-D80C55529645}"/>
              </a:ext>
            </a:extLst>
          </p:cNvPr>
          <p:cNvSpPr/>
          <p:nvPr/>
        </p:nvSpPr>
        <p:spPr>
          <a:xfrm>
            <a:off x="2991678" y="2802835"/>
            <a:ext cx="1679713" cy="288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6A6F55-E9AB-411D-AA9E-76F76DC14549}"/>
              </a:ext>
            </a:extLst>
          </p:cNvPr>
          <p:cNvCxnSpPr>
            <a:stCxn id="4" idx="2"/>
          </p:cNvCxnSpPr>
          <p:nvPr/>
        </p:nvCxnSpPr>
        <p:spPr>
          <a:xfrm flipH="1">
            <a:off x="2882348" y="4164497"/>
            <a:ext cx="228600" cy="47707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5DB04C-FE47-4E10-80A5-85447F082C2A}"/>
              </a:ext>
            </a:extLst>
          </p:cNvPr>
          <p:cNvSpPr txBox="1"/>
          <p:nvPr/>
        </p:nvSpPr>
        <p:spPr>
          <a:xfrm>
            <a:off x="1640245" y="4641574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Select point on this zone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F234E-1EA9-4D0E-9852-8245A602FD9A}"/>
              </a:ext>
            </a:extLst>
          </p:cNvPr>
          <p:cNvSpPr/>
          <p:nvPr/>
        </p:nvSpPr>
        <p:spPr>
          <a:xfrm>
            <a:off x="2991678" y="437323"/>
            <a:ext cx="308113" cy="288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FD19E-379F-4C30-8EA9-CB0B2BEB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52" y="110367"/>
            <a:ext cx="4892743" cy="6321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F0A99-F6F9-4B34-B6D1-122686B4D0B1}"/>
              </a:ext>
            </a:extLst>
          </p:cNvPr>
          <p:cNvCxnSpPr>
            <a:stCxn id="9" idx="3"/>
          </p:cNvCxnSpPr>
          <p:nvPr/>
        </p:nvCxnSpPr>
        <p:spPr>
          <a:xfrm>
            <a:off x="3299791" y="581441"/>
            <a:ext cx="3582561" cy="222139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953A4-67B6-4D61-91FB-FFE579CE1251}"/>
              </a:ext>
            </a:extLst>
          </p:cNvPr>
          <p:cNvCxnSpPr/>
          <p:nvPr/>
        </p:nvCxnSpPr>
        <p:spPr>
          <a:xfrm>
            <a:off x="9889435" y="854765"/>
            <a:ext cx="0" cy="17492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ECF1F3-CC6E-44E4-BA35-A0787E4B924D}"/>
              </a:ext>
            </a:extLst>
          </p:cNvPr>
          <p:cNvSpPr txBox="1"/>
          <p:nvPr/>
        </p:nvSpPr>
        <p:spPr>
          <a:xfrm>
            <a:off x="8420431" y="3110799"/>
            <a:ext cx="365980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RUN </a:t>
            </a:r>
            <a:r>
              <a:rPr lang="en-IN" dirty="0">
                <a:sym typeface="Wingdings" panose="05000000000000000000" pitchFamily="2" charset="2"/>
              </a:rPr>
              <a:t> Code executes from top and stops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C0E80-6690-448C-9434-A67B8AFCB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6" r="62989" b="57681"/>
          <a:stretch/>
        </p:blipFill>
        <p:spPr>
          <a:xfrm>
            <a:off x="198783" y="159027"/>
            <a:ext cx="3817988" cy="40949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7B398-1195-4D6F-B3AB-474EFEF8EB23}"/>
              </a:ext>
            </a:extLst>
          </p:cNvPr>
          <p:cNvSpPr/>
          <p:nvPr/>
        </p:nvSpPr>
        <p:spPr>
          <a:xfrm>
            <a:off x="288235" y="1272208"/>
            <a:ext cx="1421295" cy="2683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559A5-F50A-428D-9E2C-EF3AB3D8A8A9}"/>
              </a:ext>
            </a:extLst>
          </p:cNvPr>
          <p:cNvSpPr/>
          <p:nvPr/>
        </p:nvSpPr>
        <p:spPr>
          <a:xfrm>
            <a:off x="1500809" y="975690"/>
            <a:ext cx="261730" cy="2683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1FBF6E-5C4A-4722-B793-05DE0379F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" r="70897" b="64058"/>
          <a:stretch/>
        </p:blipFill>
        <p:spPr>
          <a:xfrm>
            <a:off x="4323520" y="159027"/>
            <a:ext cx="5387009" cy="3762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7BAD19-A31C-4DA2-9110-374FCAD2E58D}"/>
              </a:ext>
            </a:extLst>
          </p:cNvPr>
          <p:cNvSpPr/>
          <p:nvPr/>
        </p:nvSpPr>
        <p:spPr>
          <a:xfrm>
            <a:off x="4565374" y="2865782"/>
            <a:ext cx="3028122" cy="274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E15A7-522F-46CE-8AFB-08E2A6CF2471}"/>
              </a:ext>
            </a:extLst>
          </p:cNvPr>
          <p:cNvSpPr/>
          <p:nvPr/>
        </p:nvSpPr>
        <p:spPr>
          <a:xfrm>
            <a:off x="6989156" y="463826"/>
            <a:ext cx="604340" cy="274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2022-03-17T16:47:54Z</dcterms:created>
  <dcterms:modified xsi:type="dcterms:W3CDTF">2022-03-17T17:20:21Z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2022-03-17T16:48:01Z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20aa197a-7ea1-465f-a217-9fa39c687500</vt:lpwstr>
  </property>
  <property fmtid="{D5CDD505-2E9C-101B-9397-08002B2CF9AE}" pid="8" name="MSIP_Label_19540963-e559-4020-8a90-fe8a502c2801_ContentBits">
    <vt:lpwstr>0</vt:lpwstr>
  </property>
</Properties>
</file>