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62" r:id="rId4"/>
    <p:sldId id="270" r:id="rId5"/>
    <p:sldId id="263" r:id="rId6"/>
    <p:sldId id="264" r:id="rId7"/>
    <p:sldId id="265" r:id="rId8"/>
    <p:sldId id="280" r:id="rId9"/>
    <p:sldId id="266" r:id="rId10"/>
    <p:sldId id="271" r:id="rId11"/>
    <p:sldId id="272" r:id="rId12"/>
    <p:sldId id="273" r:id="rId13"/>
    <p:sldId id="281" r:id="rId14"/>
    <p:sldId id="274" r:id="rId15"/>
    <p:sldId id="282" r:id="rId16"/>
    <p:sldId id="283" r:id="rId17"/>
    <p:sldId id="284" r:id="rId18"/>
    <p:sldId id="286" r:id="rId19"/>
    <p:sldId id="285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FA39-7705-4DE5-952C-4D81863C9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E7980-2DE1-4941-A1E5-672442098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69E5-459C-4227-B147-F4E3231E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093F-B116-46F7-BFA7-17FFD4A2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8A7F-5CC5-46D9-B8B9-0787308E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0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7247-95B6-41CF-B6E9-3C4E8B92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83F15-CED5-4440-B69D-2DFEAF18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E509-0F4A-43A9-8A00-6A3C732D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4A7B-3C5C-4E31-9F88-6721BD38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6E1CD-6A85-46A9-A846-6EBEEDF5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3CF5C-C2DA-48B4-8A87-B67E616EC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150FB-0C8A-4F51-BEF3-2A00C6DB4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B1D6-DE7D-45F7-94C2-53BACCAF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4B28-319F-4150-B5F5-D990D68A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7BD0-792D-4EA6-B371-D0A45F96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0B93-F391-45A9-8F55-67700301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3369-E042-47A3-BDD5-67FC3F1F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5980-3EEF-4420-AB81-D60D77A8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72D1-82B6-43C7-8C94-327945F2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C685-D6D1-4E6E-89CD-C3E3117F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5C62-0A08-4782-9708-5370954C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7CA9-C74B-4D92-B091-5E6E710E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9466-2287-4278-8041-21CF5515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F4D6-4C59-4D98-8BCC-581B7FA8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50FB-9E82-499F-AA26-B7B40962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3002-7AE3-424F-9D25-EC9C4C65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3AB5-B239-4C5C-89F9-F7478C60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91CD-1C58-4801-9CB9-D40287BB1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AAE45-5D89-48E0-B4D6-0A7B4DF9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7EEA-778B-40AB-8ABB-3AFEFAD7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BDE3E-72BB-41E0-8DD9-139B548A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5DE2-726E-44E0-B703-3659440F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328E-2E8A-4180-A8AA-C613E459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2AEFB-0D23-410F-92D1-84C53ABBB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C816F-222E-4E02-A429-A0735F722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C253-51B3-4EC7-A5B8-89A018F56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9E7B0-62D7-4515-A1DB-591D1524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FF7CF-F5FD-49E6-BF55-9FDBEBB6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60EEE-675F-438E-9641-3701DF33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8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5561-4AA2-4FD3-AE11-5AD81831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C0852-DC1B-4C38-B7D5-C82448DA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71755-24A6-48F1-8309-40CE582B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A04CE-3A11-4B60-BFB8-A206652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1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BE8E1-C2C4-466E-850D-99CA488C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81530-531F-4E1C-B3D7-D60D7EF5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E58DD-7AB4-4771-AC51-A58564AF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D163-3E1E-4C0D-8E59-DBCC3E86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9000-2CA5-4B77-A527-B50D37CD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B570-E76A-4CD8-9576-14F7C5808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9E3E-3FE3-41EC-8DBC-264BF6AB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8D478-2B08-4F66-ACFB-6F0BA03E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0FE4-C5DE-4D99-97A5-A2946E21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3D8A-BAC0-4EC1-B2D6-9D1651F0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D678A-CC48-4E6D-AEBF-1231C0B49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461BD-8E2D-457C-8B5F-C5AEC51E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B0BB-8E8B-455B-B8DD-F0060088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DFFE0-C51B-42CE-8CDB-9286B66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9AB-AB66-4B1A-847E-73073DA0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04662-2D6C-454A-9E13-E26A4DB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7C8CD-68F7-4BB8-ACAE-9BB3C8BF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F996D-0011-45C5-9AE3-3A4DE8776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430A-3E8F-40FB-9BCE-431FBB36CBF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114B7-AC3D-4AD5-8C5A-B95AF688E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8FA69-33C0-4F73-B127-BE1F136B9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C369-24E0-4FA1-84E0-E1ACBEDC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D51CF-464F-44E8-9157-D13F4ABDF09B}"/>
              </a:ext>
            </a:extLst>
          </p:cNvPr>
          <p:cNvSpPr txBox="1"/>
          <p:nvPr/>
        </p:nvSpPr>
        <p:spPr>
          <a:xfrm>
            <a:off x="5292735" y="2673627"/>
            <a:ext cx="1606530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800" b="0" i="0" dirty="0">
                <a:effectLst/>
                <a:latin typeface="Roboto" panose="02000000000000000000" pitchFamily="2" charset="0"/>
              </a:rPr>
              <a:t>For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75CDC-16C9-4A15-9123-638D9B3DE635}"/>
              </a:ext>
            </a:extLst>
          </p:cNvPr>
          <p:cNvSpPr txBox="1"/>
          <p:nvPr/>
        </p:nvSpPr>
        <p:spPr>
          <a:xfrm>
            <a:off x="407504" y="4283765"/>
            <a:ext cx="498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https://www.youtube.com/watch?v=kKonIb8SDoM</a:t>
            </a:r>
          </a:p>
        </p:txBody>
      </p:sp>
    </p:spTree>
    <p:extLst>
      <p:ext uri="{BB962C8B-B14F-4D97-AF65-F5344CB8AC3E}">
        <p14:creationId xmlns:p14="http://schemas.microsoft.com/office/powerpoint/2010/main" val="169984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2AAAB-244B-4C54-9A2E-DA6DA2898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" r="46766" b="44638"/>
          <a:stretch/>
        </p:blipFill>
        <p:spPr>
          <a:xfrm>
            <a:off x="168965" y="149086"/>
            <a:ext cx="9017183" cy="53074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F79A00-E5DF-4C2F-910A-2EFFDAF93B86}"/>
              </a:ext>
            </a:extLst>
          </p:cNvPr>
          <p:cNvSpPr/>
          <p:nvPr/>
        </p:nvSpPr>
        <p:spPr>
          <a:xfrm>
            <a:off x="4049782" y="2632345"/>
            <a:ext cx="621610" cy="1804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B8706-A684-4269-A230-59B30E37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86" y="3039717"/>
            <a:ext cx="1504950" cy="1752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B9A6FC-6D44-48E9-8DE1-27565AEDB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530" y="3429000"/>
            <a:ext cx="1495425" cy="1695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6C8E33-3297-48EE-BF46-DA017278F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999" y="3799233"/>
            <a:ext cx="1485900" cy="17145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B0A938-AA35-46A0-BD15-75BA7CF2C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1292" y="4257674"/>
            <a:ext cx="1476375" cy="17335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ACF987-1EEE-4129-9762-2E9D018F8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800" y="4632670"/>
            <a:ext cx="1485900" cy="17240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CE3189-37BC-4BD7-8155-57AE7E6E0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0206" y="5002903"/>
            <a:ext cx="1495425" cy="17621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74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C5F28-6775-49D0-8850-EDD59D0D61A2}"/>
              </a:ext>
            </a:extLst>
          </p:cNvPr>
          <p:cNvSpPr txBox="1"/>
          <p:nvPr/>
        </p:nvSpPr>
        <p:spPr>
          <a:xfrm>
            <a:off x="218662" y="198783"/>
            <a:ext cx="2399568" cy="34163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Sub For_Loop1()</a:t>
            </a:r>
          </a:p>
          <a:p>
            <a:endParaRPr lang="en-IN" dirty="0"/>
          </a:p>
          <a:p>
            <a:r>
              <a:rPr lang="en-IN" dirty="0"/>
              <a:t>Dim x As Integer</a:t>
            </a:r>
          </a:p>
          <a:p>
            <a:endParaRPr lang="en-IN" dirty="0"/>
          </a:p>
          <a:p>
            <a:r>
              <a:rPr lang="en-IN" dirty="0"/>
              <a:t> For x = 1 To 10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</a:t>
            </a:r>
            <a:r>
              <a:rPr lang="en-IN" dirty="0" err="1"/>
              <a:t>MsgBox</a:t>
            </a:r>
            <a:r>
              <a:rPr lang="en-IN" dirty="0"/>
              <a:t> "Syntax Error"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Next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End Sub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E74EB-1EAB-450F-A535-9ACB6E884E8D}"/>
              </a:ext>
            </a:extLst>
          </p:cNvPr>
          <p:cNvSpPr txBox="1"/>
          <p:nvPr/>
        </p:nvSpPr>
        <p:spPr>
          <a:xfrm>
            <a:off x="2763080" y="417444"/>
            <a:ext cx="1797095" cy="34163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Sub For_Loop1()</a:t>
            </a:r>
          </a:p>
          <a:p>
            <a:endParaRPr lang="en-IN" dirty="0"/>
          </a:p>
          <a:p>
            <a:r>
              <a:rPr lang="en-IN" dirty="0"/>
              <a:t>Dim x As Integer</a:t>
            </a:r>
          </a:p>
          <a:p>
            <a:endParaRPr lang="en-IN" dirty="0"/>
          </a:p>
          <a:p>
            <a:r>
              <a:rPr lang="en-IN" dirty="0"/>
              <a:t> For x = 1 To 10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</a:t>
            </a:r>
            <a:r>
              <a:rPr lang="en-IN" dirty="0" err="1"/>
              <a:t>MsgBox</a:t>
            </a:r>
            <a:r>
              <a:rPr lang="en-IN" dirty="0"/>
              <a:t> x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Next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End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C90F-D7DD-4EA6-AA35-DE4DFB8CA612}"/>
              </a:ext>
            </a:extLst>
          </p:cNvPr>
          <p:cNvSpPr txBox="1"/>
          <p:nvPr/>
        </p:nvSpPr>
        <p:spPr>
          <a:xfrm>
            <a:off x="4705025" y="824948"/>
            <a:ext cx="2226379" cy="34163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Sub For_Loop1()</a:t>
            </a:r>
          </a:p>
          <a:p>
            <a:endParaRPr lang="en-IN" dirty="0"/>
          </a:p>
          <a:p>
            <a:r>
              <a:rPr lang="en-IN" dirty="0"/>
              <a:t>Dim x As Integer</a:t>
            </a:r>
          </a:p>
          <a:p>
            <a:endParaRPr lang="en-IN" dirty="0"/>
          </a:p>
          <a:p>
            <a:r>
              <a:rPr lang="en-IN" dirty="0"/>
              <a:t> For x = 1 To 10 Step 2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</a:t>
            </a:r>
            <a:r>
              <a:rPr lang="en-IN" dirty="0" err="1"/>
              <a:t>MsgBox</a:t>
            </a:r>
            <a:r>
              <a:rPr lang="en-IN" dirty="0"/>
              <a:t> x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Next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End Sub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FD73D-011E-458A-92C7-824197BA220F}"/>
              </a:ext>
            </a:extLst>
          </p:cNvPr>
          <p:cNvSpPr txBox="1"/>
          <p:nvPr/>
        </p:nvSpPr>
        <p:spPr>
          <a:xfrm>
            <a:off x="7076254" y="1321905"/>
            <a:ext cx="2226379" cy="34163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Sub For_Loop1()</a:t>
            </a:r>
          </a:p>
          <a:p>
            <a:endParaRPr lang="en-IN" dirty="0"/>
          </a:p>
          <a:p>
            <a:r>
              <a:rPr lang="en-IN" dirty="0"/>
              <a:t>Dim x As Integer</a:t>
            </a:r>
          </a:p>
          <a:p>
            <a:endParaRPr lang="en-IN" dirty="0"/>
          </a:p>
          <a:p>
            <a:r>
              <a:rPr lang="en-IN" dirty="0"/>
              <a:t> For x = 1 To 10 Step 3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</a:t>
            </a:r>
            <a:r>
              <a:rPr lang="en-IN" dirty="0" err="1"/>
              <a:t>MsgBox</a:t>
            </a:r>
            <a:r>
              <a:rPr lang="en-IN" dirty="0"/>
              <a:t> x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Next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207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6F0187-6903-470A-A9D0-F753BE315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" t="1289"/>
          <a:stretch/>
        </p:blipFill>
        <p:spPr>
          <a:xfrm>
            <a:off x="129208" y="139147"/>
            <a:ext cx="4709527" cy="44229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CA5AA7-917B-49B0-9E3F-878EF00CD7C0}"/>
              </a:ext>
            </a:extLst>
          </p:cNvPr>
          <p:cNvSpPr/>
          <p:nvPr/>
        </p:nvSpPr>
        <p:spPr>
          <a:xfrm>
            <a:off x="2464093" y="1570383"/>
            <a:ext cx="2286811" cy="268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54448-0ED1-417B-B648-C61267C6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38" y="1570383"/>
            <a:ext cx="1504950" cy="1752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A7B68-01FE-4EBE-AE4D-728259C5F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849" y="2051187"/>
            <a:ext cx="1476375" cy="17335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1C9838-83C2-4E14-8803-C41A165E1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260" y="2566987"/>
            <a:ext cx="1476375" cy="17240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C207D-911F-4111-BDA3-FFE97E0A3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552" y="2927487"/>
            <a:ext cx="1485900" cy="17145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892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D51CF-464F-44E8-9157-D13F4ABDF09B}"/>
              </a:ext>
            </a:extLst>
          </p:cNvPr>
          <p:cNvSpPr txBox="1"/>
          <p:nvPr/>
        </p:nvSpPr>
        <p:spPr>
          <a:xfrm>
            <a:off x="4591877" y="2524540"/>
            <a:ext cx="224612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d) For Loop : Cells</a:t>
            </a:r>
          </a:p>
        </p:txBody>
      </p:sp>
    </p:spTree>
    <p:extLst>
      <p:ext uri="{BB962C8B-B14F-4D97-AF65-F5344CB8AC3E}">
        <p14:creationId xmlns:p14="http://schemas.microsoft.com/office/powerpoint/2010/main" val="312905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F7378-56DF-4F0C-A638-8AD9E783F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5" y="135005"/>
            <a:ext cx="5657485" cy="51128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C80C9-8621-4600-B77E-244F8BB67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5" b="2441"/>
          <a:stretch/>
        </p:blipFill>
        <p:spPr>
          <a:xfrm>
            <a:off x="6247571" y="1095994"/>
            <a:ext cx="2369656" cy="397296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FD672D-7B44-41EA-AE3C-7384F9CD0242}"/>
              </a:ext>
            </a:extLst>
          </p:cNvPr>
          <p:cNvSpPr/>
          <p:nvPr/>
        </p:nvSpPr>
        <p:spPr>
          <a:xfrm>
            <a:off x="3160644" y="2216426"/>
            <a:ext cx="2564296" cy="347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D3B77-2629-4713-AED1-31F013604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" t="491" b="-1"/>
          <a:stretch/>
        </p:blipFill>
        <p:spPr>
          <a:xfrm>
            <a:off x="178904" y="168964"/>
            <a:ext cx="5257800" cy="48749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39182-5E3B-4C10-92B3-2A3B7F93C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46" b="4136"/>
          <a:stretch/>
        </p:blipFill>
        <p:spPr>
          <a:xfrm>
            <a:off x="5650708" y="1588578"/>
            <a:ext cx="2209179" cy="34553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18B480-7BF4-4A8C-8247-0E4DE92A0B33}"/>
              </a:ext>
            </a:extLst>
          </p:cNvPr>
          <p:cNvSpPr/>
          <p:nvPr/>
        </p:nvSpPr>
        <p:spPr>
          <a:xfrm>
            <a:off x="3016838" y="2156791"/>
            <a:ext cx="2419865" cy="308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C4C0D-493E-4C81-8C86-D01A14F7C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" t="1192"/>
          <a:stretch/>
        </p:blipFill>
        <p:spPr>
          <a:xfrm>
            <a:off x="208722" y="178904"/>
            <a:ext cx="5887278" cy="453219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06A6EF-AAA7-4CA7-AB60-AA9F65B38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" r="7193" b="5184"/>
          <a:stretch/>
        </p:blipFill>
        <p:spPr>
          <a:xfrm>
            <a:off x="6357730" y="1649844"/>
            <a:ext cx="2110409" cy="30612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5AB1D-5DF9-49CC-B88C-D650CE1F5F4D}"/>
              </a:ext>
            </a:extLst>
          </p:cNvPr>
          <p:cNvSpPr/>
          <p:nvPr/>
        </p:nvSpPr>
        <p:spPr>
          <a:xfrm>
            <a:off x="3265316" y="1600149"/>
            <a:ext cx="2419865" cy="308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3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06421-5356-48DB-8D84-E9B629611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" t="1334" b="1"/>
          <a:stretch/>
        </p:blipFill>
        <p:spPr>
          <a:xfrm>
            <a:off x="169794" y="129209"/>
            <a:ext cx="5926206" cy="43324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12C049-68BA-4265-8A09-AEDD745FFA13}"/>
              </a:ext>
            </a:extLst>
          </p:cNvPr>
          <p:cNvSpPr/>
          <p:nvPr/>
        </p:nvSpPr>
        <p:spPr>
          <a:xfrm>
            <a:off x="3384587" y="1838688"/>
            <a:ext cx="2330414" cy="665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443D5-9C41-4B3B-B9DD-177D0C3E6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3" b="3808"/>
          <a:stretch/>
        </p:blipFill>
        <p:spPr>
          <a:xfrm>
            <a:off x="6308349" y="1990518"/>
            <a:ext cx="2968041" cy="32573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991C6C-81EA-406E-B9AA-5C60337A9D95}"/>
              </a:ext>
            </a:extLst>
          </p:cNvPr>
          <p:cNvSpPr/>
          <p:nvPr/>
        </p:nvSpPr>
        <p:spPr>
          <a:xfrm>
            <a:off x="7542457" y="2388653"/>
            <a:ext cx="856108" cy="2859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D51CF-464F-44E8-9157-D13F4ABDF09B}"/>
              </a:ext>
            </a:extLst>
          </p:cNvPr>
          <p:cNvSpPr txBox="1"/>
          <p:nvPr/>
        </p:nvSpPr>
        <p:spPr>
          <a:xfrm>
            <a:off x="4591877" y="2524540"/>
            <a:ext cx="290977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e) For Loop : Cells Color</a:t>
            </a:r>
          </a:p>
        </p:txBody>
      </p:sp>
    </p:spTree>
    <p:extLst>
      <p:ext uri="{BB962C8B-B14F-4D97-AF65-F5344CB8AC3E}">
        <p14:creationId xmlns:p14="http://schemas.microsoft.com/office/powerpoint/2010/main" val="339973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DB6F8-06AA-4394-A3A1-2094A9654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"/>
          <a:stretch/>
        </p:blipFill>
        <p:spPr>
          <a:xfrm>
            <a:off x="218661" y="185943"/>
            <a:ext cx="7325638" cy="47438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27F274-1D17-4C32-86E2-C35244DD15BF}"/>
              </a:ext>
            </a:extLst>
          </p:cNvPr>
          <p:cNvSpPr/>
          <p:nvPr/>
        </p:nvSpPr>
        <p:spPr>
          <a:xfrm>
            <a:off x="3765585" y="2116982"/>
            <a:ext cx="3778713" cy="526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2A1AB-F221-467B-8236-042B1AED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88" y="79512"/>
            <a:ext cx="1934886" cy="66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D51CF-464F-44E8-9157-D13F4ABDF09B}"/>
              </a:ext>
            </a:extLst>
          </p:cNvPr>
          <p:cNvSpPr txBox="1"/>
          <p:nvPr/>
        </p:nvSpPr>
        <p:spPr>
          <a:xfrm>
            <a:off x="4591877" y="2524540"/>
            <a:ext cx="231024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a) For Loop : Basic</a:t>
            </a:r>
          </a:p>
        </p:txBody>
      </p:sp>
    </p:spTree>
    <p:extLst>
      <p:ext uri="{BB962C8B-B14F-4D97-AF65-F5344CB8AC3E}">
        <p14:creationId xmlns:p14="http://schemas.microsoft.com/office/powerpoint/2010/main" val="52577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D51CF-464F-44E8-9157-D13F4ABDF09B}"/>
              </a:ext>
            </a:extLst>
          </p:cNvPr>
          <p:cNvSpPr txBox="1"/>
          <p:nvPr/>
        </p:nvSpPr>
        <p:spPr>
          <a:xfrm>
            <a:off x="4591877" y="2524540"/>
            <a:ext cx="2863284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f) For Loop : Cells Color</a:t>
            </a:r>
          </a:p>
        </p:txBody>
      </p:sp>
    </p:spTree>
    <p:extLst>
      <p:ext uri="{BB962C8B-B14F-4D97-AF65-F5344CB8AC3E}">
        <p14:creationId xmlns:p14="http://schemas.microsoft.com/office/powerpoint/2010/main" val="3993040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47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085C1-46E1-4366-A0E8-80CFB92C6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" t="1080"/>
          <a:stretch/>
        </p:blipFill>
        <p:spPr>
          <a:xfrm>
            <a:off x="228599" y="218659"/>
            <a:ext cx="4953067" cy="48006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868C9-8ECF-40F1-BED1-503B132BE0A5}"/>
              </a:ext>
            </a:extLst>
          </p:cNvPr>
          <p:cNvSpPr txBox="1"/>
          <p:nvPr/>
        </p:nvSpPr>
        <p:spPr>
          <a:xfrm>
            <a:off x="5257801" y="904461"/>
            <a:ext cx="23995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 For_Loop1()</a:t>
            </a:r>
          </a:p>
          <a:p>
            <a:endParaRPr lang="en-IN" dirty="0"/>
          </a:p>
          <a:p>
            <a:r>
              <a:rPr lang="en-IN" dirty="0"/>
              <a:t>Dim x As Integer</a:t>
            </a:r>
          </a:p>
          <a:p>
            <a:endParaRPr lang="en-IN" dirty="0"/>
          </a:p>
          <a:p>
            <a:r>
              <a:rPr lang="en-IN" dirty="0"/>
              <a:t> For x = 1 To 10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</a:t>
            </a:r>
            <a:r>
              <a:rPr lang="en-IN" dirty="0" err="1"/>
              <a:t>MsgBox</a:t>
            </a:r>
            <a:r>
              <a:rPr lang="en-IN" dirty="0"/>
              <a:t> "Syntax Error"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Next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End Sub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03ADA-45FB-490F-A5D3-1BDA021EEFF2}"/>
              </a:ext>
            </a:extLst>
          </p:cNvPr>
          <p:cNvSpPr/>
          <p:nvPr/>
        </p:nvSpPr>
        <p:spPr>
          <a:xfrm>
            <a:off x="119270" y="129209"/>
            <a:ext cx="7617611" cy="49894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3C11B-26C6-4189-8632-12EB86BBF7DC}"/>
              </a:ext>
            </a:extLst>
          </p:cNvPr>
          <p:cNvSpPr/>
          <p:nvPr/>
        </p:nvSpPr>
        <p:spPr>
          <a:xfrm>
            <a:off x="725557" y="2117035"/>
            <a:ext cx="1113182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B6C5D-D5C1-4562-899B-F0F3C8131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4854" r="6958" b="5760"/>
          <a:stretch/>
        </p:blipFill>
        <p:spPr>
          <a:xfrm>
            <a:off x="7941366" y="815009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02F369-F082-4AEA-AA8C-E0945DDE5B56}"/>
              </a:ext>
            </a:extLst>
          </p:cNvPr>
          <p:cNvSpPr txBox="1"/>
          <p:nvPr/>
        </p:nvSpPr>
        <p:spPr>
          <a:xfrm>
            <a:off x="8268528" y="4154053"/>
            <a:ext cx="3076163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This message displays 10 times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A2CEDB-F8EF-42D0-BC77-5DBE5ED0C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4854" r="6958" b="5760"/>
          <a:stretch/>
        </p:blipFill>
        <p:spPr>
          <a:xfrm>
            <a:off x="8093766" y="967409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C1FE4A-A75A-4161-829B-4E6692931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4854" r="6958" b="5760"/>
          <a:stretch/>
        </p:blipFill>
        <p:spPr>
          <a:xfrm>
            <a:off x="8246166" y="1119809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608272-7A8B-46DA-804B-B798104F0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4854" r="6958" b="5760"/>
          <a:stretch/>
        </p:blipFill>
        <p:spPr>
          <a:xfrm>
            <a:off x="8398566" y="1272209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62FB97-CCFA-4212-8C04-BDA57487DB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4854" r="6958" b="5760"/>
          <a:stretch/>
        </p:blipFill>
        <p:spPr>
          <a:xfrm>
            <a:off x="8550966" y="1424609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370341-EB6C-4FDF-907E-32EA8ED05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4854" r="6958" b="5760"/>
          <a:stretch/>
        </p:blipFill>
        <p:spPr>
          <a:xfrm>
            <a:off x="8703366" y="1577009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2E65DA-1DE9-4C6B-BC43-1B500FC09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4854" r="6958" b="5760"/>
          <a:stretch/>
        </p:blipFill>
        <p:spPr>
          <a:xfrm>
            <a:off x="8855766" y="1729409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EE8FAC-3243-4687-95F9-E455C5752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4854" r="6958" b="5760"/>
          <a:stretch/>
        </p:blipFill>
        <p:spPr>
          <a:xfrm>
            <a:off x="9008166" y="1881809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1BB1CA-3375-43E6-975F-715C56A64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4854" r="6958" b="5760"/>
          <a:stretch/>
        </p:blipFill>
        <p:spPr>
          <a:xfrm>
            <a:off x="9160566" y="2034209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92D13B-1831-4052-87D4-D41724D8C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4854" r="6958" b="5760"/>
          <a:stretch/>
        </p:blipFill>
        <p:spPr>
          <a:xfrm>
            <a:off x="9312966" y="2186609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548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D51CF-464F-44E8-9157-D13F4ABDF09B}"/>
              </a:ext>
            </a:extLst>
          </p:cNvPr>
          <p:cNvSpPr txBox="1"/>
          <p:nvPr/>
        </p:nvSpPr>
        <p:spPr>
          <a:xfrm>
            <a:off x="3772287" y="2663688"/>
            <a:ext cx="3898824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b) For Loop : Debug / Add Watch</a:t>
            </a:r>
          </a:p>
        </p:txBody>
      </p:sp>
    </p:spTree>
    <p:extLst>
      <p:ext uri="{BB962C8B-B14F-4D97-AF65-F5344CB8AC3E}">
        <p14:creationId xmlns:p14="http://schemas.microsoft.com/office/powerpoint/2010/main" val="367155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5406B-4D8B-449B-91E7-76B6A1820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" r="58098" b="45652"/>
          <a:stretch/>
        </p:blipFill>
        <p:spPr>
          <a:xfrm>
            <a:off x="139148" y="99392"/>
            <a:ext cx="5625508" cy="415268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70149-58FB-40B2-B1E4-6E0C94CD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59" y="2961861"/>
            <a:ext cx="2444537" cy="26475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D69DA2-FD4C-4666-B94E-73DCB37D09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0" t="-1" r="83044" b="63331"/>
          <a:stretch/>
        </p:blipFill>
        <p:spPr>
          <a:xfrm>
            <a:off x="9402170" y="2961861"/>
            <a:ext cx="3016080" cy="37967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0671652-88DD-489D-BF13-C0DBAA160769}"/>
              </a:ext>
            </a:extLst>
          </p:cNvPr>
          <p:cNvSpPr/>
          <p:nvPr/>
        </p:nvSpPr>
        <p:spPr>
          <a:xfrm>
            <a:off x="11818110" y="3354456"/>
            <a:ext cx="566530" cy="248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C100E6-238F-4EF7-A5E2-24C741CB966E}"/>
              </a:ext>
            </a:extLst>
          </p:cNvPr>
          <p:cNvSpPr/>
          <p:nvPr/>
        </p:nvSpPr>
        <p:spPr>
          <a:xfrm>
            <a:off x="9402170" y="4936013"/>
            <a:ext cx="1431235" cy="2522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7D78C-45C4-4745-B92B-A4B00B782853}"/>
              </a:ext>
            </a:extLst>
          </p:cNvPr>
          <p:cNvSpPr/>
          <p:nvPr/>
        </p:nvSpPr>
        <p:spPr>
          <a:xfrm>
            <a:off x="3949152" y="787661"/>
            <a:ext cx="245166" cy="2857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B8D168-12D8-4E4F-A083-96D296ABA266}"/>
              </a:ext>
            </a:extLst>
          </p:cNvPr>
          <p:cNvSpPr/>
          <p:nvPr/>
        </p:nvSpPr>
        <p:spPr>
          <a:xfrm>
            <a:off x="4194318" y="1068556"/>
            <a:ext cx="408953" cy="39756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CA4DAF-0ED6-42FD-900F-B5654FBEF46A}"/>
              </a:ext>
            </a:extLst>
          </p:cNvPr>
          <p:cNvSpPr/>
          <p:nvPr/>
        </p:nvSpPr>
        <p:spPr>
          <a:xfrm>
            <a:off x="6222869" y="2016373"/>
            <a:ext cx="408953" cy="39756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705602-94AA-4E9C-808A-ACBB261E38D0}"/>
              </a:ext>
            </a:extLst>
          </p:cNvPr>
          <p:cNvSpPr/>
          <p:nvPr/>
        </p:nvSpPr>
        <p:spPr>
          <a:xfrm>
            <a:off x="8338998" y="2471705"/>
            <a:ext cx="408953" cy="39756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4A023B-1033-4926-B9D7-3130D696B91B}"/>
              </a:ext>
            </a:extLst>
          </p:cNvPr>
          <p:cNvSpPr/>
          <p:nvPr/>
        </p:nvSpPr>
        <p:spPr>
          <a:xfrm>
            <a:off x="11643451" y="2471704"/>
            <a:ext cx="408953" cy="39756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F41A9-0A56-4D38-BCCD-FE38B42BFE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955"/>
          <a:stretch/>
        </p:blipFill>
        <p:spPr>
          <a:xfrm>
            <a:off x="4373947" y="2499790"/>
            <a:ext cx="2444538" cy="27859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791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4F714-7081-412D-BE34-33FC3D54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1" y="142876"/>
            <a:ext cx="3579122" cy="283861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1ADA69-D6BB-472C-83FE-B6BEAE7A98C7}"/>
              </a:ext>
            </a:extLst>
          </p:cNvPr>
          <p:cNvSpPr/>
          <p:nvPr/>
        </p:nvSpPr>
        <p:spPr>
          <a:xfrm>
            <a:off x="197747" y="692003"/>
            <a:ext cx="348905" cy="242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7D887-BCD6-414F-82D0-66C9B7378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6"/>
          <a:stretch/>
        </p:blipFill>
        <p:spPr>
          <a:xfrm>
            <a:off x="3846445" y="132937"/>
            <a:ext cx="3052096" cy="39610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43D809-72D2-4862-8928-502DB743ED1F}"/>
              </a:ext>
            </a:extLst>
          </p:cNvPr>
          <p:cNvSpPr/>
          <p:nvPr/>
        </p:nvSpPr>
        <p:spPr>
          <a:xfrm>
            <a:off x="3846446" y="3637721"/>
            <a:ext cx="3052096" cy="456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FA69D-0136-4471-9BB1-873F98F67D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5" t="4854" r="6958" b="5760"/>
          <a:stretch/>
        </p:blipFill>
        <p:spPr>
          <a:xfrm>
            <a:off x="6987995" y="2278918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EEAAC-28FC-44B9-AA36-70C33869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465" y="2411973"/>
            <a:ext cx="3238500" cy="42386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131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DC25B-8E58-4928-9028-75629F36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21755"/>
            <a:ext cx="3257550" cy="42291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891323-D58B-4A26-ADA8-706C6E15A02D}"/>
              </a:ext>
            </a:extLst>
          </p:cNvPr>
          <p:cNvSpPr/>
          <p:nvPr/>
        </p:nvSpPr>
        <p:spPr>
          <a:xfrm>
            <a:off x="113885" y="3914492"/>
            <a:ext cx="3267489" cy="436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9CD56-548A-452D-83BD-20751DA7E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4854" r="6958" b="5760"/>
          <a:stretch/>
        </p:blipFill>
        <p:spPr>
          <a:xfrm>
            <a:off x="3539116" y="3006970"/>
            <a:ext cx="1560444" cy="1815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18D75-CB95-4102-8255-95BF1862A901}"/>
              </a:ext>
            </a:extLst>
          </p:cNvPr>
          <p:cNvSpPr txBox="1"/>
          <p:nvPr/>
        </p:nvSpPr>
        <p:spPr>
          <a:xfrm>
            <a:off x="5554360" y="3981523"/>
            <a:ext cx="217848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This repeats 10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3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D51CF-464F-44E8-9157-D13F4ABDF09B}"/>
              </a:ext>
            </a:extLst>
          </p:cNvPr>
          <p:cNvSpPr txBox="1"/>
          <p:nvPr/>
        </p:nvSpPr>
        <p:spPr>
          <a:xfrm>
            <a:off x="3772287" y="2663688"/>
            <a:ext cx="3889206" cy="9643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c) For Loop : Debug / Add Watch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Roboto" panose="02000000000000000000" pitchFamily="2" charset="0"/>
              </a:rPr>
              <a:t>              </a:t>
            </a:r>
            <a:r>
              <a:rPr lang="en-US" sz="2000" dirty="0" err="1">
                <a:solidFill>
                  <a:prstClr val="black"/>
                </a:solidFill>
                <a:latin typeface="Roboto" panose="02000000000000000000" pitchFamily="2" charset="0"/>
              </a:rPr>
              <a:t>MsgBox</a:t>
            </a:r>
            <a:r>
              <a:rPr lang="en-US" sz="2000" dirty="0">
                <a:solidFill>
                  <a:prstClr val="black"/>
                </a:solidFill>
                <a:latin typeface="Roboto" panose="02000000000000000000" pitchFamily="2" charset="0"/>
              </a:rPr>
              <a:t> 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71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9E1230-8892-4E87-855E-C57CB997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8940"/>
            <a:ext cx="7848600" cy="524827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B2EC2-9980-4E88-9C78-758F4D95E7EE}"/>
              </a:ext>
            </a:extLst>
          </p:cNvPr>
          <p:cNvSpPr txBox="1"/>
          <p:nvPr/>
        </p:nvSpPr>
        <p:spPr>
          <a:xfrm>
            <a:off x="5188228" y="1720840"/>
            <a:ext cx="172842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Sub For_Loop1()</a:t>
            </a:r>
          </a:p>
          <a:p>
            <a:endParaRPr lang="en-IN" dirty="0"/>
          </a:p>
          <a:p>
            <a:r>
              <a:rPr lang="en-IN" dirty="0"/>
              <a:t>Dim x As Integer</a:t>
            </a:r>
          </a:p>
          <a:p>
            <a:endParaRPr lang="en-IN" dirty="0"/>
          </a:p>
          <a:p>
            <a:r>
              <a:rPr lang="en-IN" dirty="0"/>
              <a:t> For x = 1 To 10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</a:t>
            </a:r>
            <a:r>
              <a:rPr lang="en-IN" dirty="0" err="1"/>
              <a:t>MsgBox</a:t>
            </a:r>
            <a:r>
              <a:rPr lang="en-IN" dirty="0"/>
              <a:t> x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Next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End Sub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EF7A6F-CCD3-4C64-9A49-5CF6F4EA91DC}"/>
              </a:ext>
            </a:extLst>
          </p:cNvPr>
          <p:cNvSpPr/>
          <p:nvPr/>
        </p:nvSpPr>
        <p:spPr>
          <a:xfrm>
            <a:off x="2404855" y="2763078"/>
            <a:ext cx="934693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235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39</cp:revision>
  <dcterms:created xsi:type="dcterms:W3CDTF">2022-03-11T05:04:10Z</dcterms:created>
  <dcterms:modified xsi:type="dcterms:W3CDTF">2022-03-14T18:34:24Z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2022-03-11T05:04:11Z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1cdb5353-e575-464d-ab36-0110fdd9465d</vt:lpwstr>
  </property>
  <property fmtid="{D5CDD505-2E9C-101B-9397-08002B2CF9AE}" pid="8" name="MSIP_Label_19540963-e559-4020-8a90-fe8a502c2801_ContentBits">
    <vt:lpwstr>0</vt:lpwstr>
  </property>
</Properties>
</file>