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4" r:id="rId3"/>
    <p:sldId id="257" r:id="rId4"/>
    <p:sldId id="258" r:id="rId5"/>
    <p:sldId id="261" r:id="rId6"/>
    <p:sldId id="262" r:id="rId7"/>
    <p:sldId id="260" r:id="rId8"/>
    <p:sldId id="259" r:id="rId9"/>
    <p:sldId id="26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B27-1F02-4409-8454-D93B58EB3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3DD44-C3F0-4ED8-9D42-D88B58C3A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2A18-B3CB-46F2-AC07-85AED9D1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7AAE-C464-4836-8022-1F343988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F49F-6E48-4986-905D-4D80639F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395A-C45F-4843-B971-C77EE9CC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37DD-CC78-41D5-BC7B-0EB98064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8D87-9FE9-47E8-A1CB-51E938AE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511C-F37A-4672-8A8C-DCF09D53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BAA7-05C4-4C6C-B0A2-435BF17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2F49-1D75-475F-9BC2-BCE83D2C4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9F35-3693-4909-B072-9E7B58C3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ABF5-C6CC-4DE1-8586-9F11D0B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ED74-63F5-4F45-9A40-088DE2B3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2C43-8911-49D9-AC19-B6AE8586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EF50-014C-4F14-8DA2-AA98D6B9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EF1C-8475-4B80-A2E6-633F51BF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5C15-9206-4ACB-AC0A-B7A22EE9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3464-56EE-4E1D-9CAB-9931BD9C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9433-9443-4F71-86C7-7D4D52E2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90E-EC79-443A-8733-709ED19D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D5FC-3510-4D2C-8A81-AA4FDCBD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44DB-B7CB-4F91-93A2-2BE94872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682D-71CD-435B-9206-7C7CD5BA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EA68-9E29-41CC-A0C4-C3644CC7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277-1A6A-4A52-9DF2-E97DB48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4C85-B4A1-4914-8263-C484D80C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AE47C-1E68-4546-93B0-38960ECF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A673-D8C6-4FFA-881D-AA379635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1682-03DA-4F12-959B-2EB526F6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E1FF-B878-4DFB-B714-A59718DA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CB37-5BEB-4151-A257-A75C83F6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8EECE-B4DC-444F-96D7-12053882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80E3C-514D-440B-8CFE-7350EE1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58A5D-130C-4C46-8272-ECC7F0C96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60443-5786-42B1-BB7D-18FCD8564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18D7E-3BAA-4691-B5A9-9C0EB590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A3E44-2B98-4EF7-9E6B-04DAE6EC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00559-9207-4749-AEF8-48B5CA73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05D-F34A-4766-842A-02A1E442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F2B9E-7312-4778-95DD-466D6741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E316E-FFF1-4AAD-A8EF-6FF82EC7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61C98-1376-475F-9F1A-CC2150E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DAD85-226A-4D88-B7F5-19C0E0B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EF652-AC13-4E9A-922B-95211081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2511C-4744-4A0F-B8E7-753EDBCF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464C-117C-4DA9-9D1A-03BA1DE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CC0F-EB96-49DC-9A5C-0D97014E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87FB3-0746-405E-B7C9-59F1DBEE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973B7-CA47-4F37-A2EB-D3CF85EF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870C-0001-4D00-A08D-DB675A98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A5A2F-287C-4987-ADCB-727F9669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75B4-06EF-4CEA-B418-B3B34CDB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6AF37-1ED2-47B4-B1E8-52BE7632B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E29D7-85C9-42A1-932C-B52E0C2BD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5CEBF-F7EC-4E52-ACF9-01A63E9F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6F30F-7A52-4072-AAAC-2DBC22F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847B8-1975-4209-8092-C53141D2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8B974-A007-4E4C-807B-1B61DF13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36699-7E48-431A-A715-57ADD880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AAAB-2882-48DE-9481-612A1D505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83EA-3B25-4A38-AB66-3D8EE7F64B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3107-7E6D-46E5-AF64-EF9DADF23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F7C3-6778-4E49-8C9A-D3872717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7C90-FC1E-4B5D-A380-65B868C4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58458-E0D8-4009-B85E-06C0537E07FC}"/>
              </a:ext>
            </a:extLst>
          </p:cNvPr>
          <p:cNvSpPr txBox="1"/>
          <p:nvPr/>
        </p:nvSpPr>
        <p:spPr>
          <a:xfrm>
            <a:off x="4015718" y="2683565"/>
            <a:ext cx="4160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Transformation and Action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27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6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4D9A7-DAFA-4ED2-8C03-9591CF202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" t="2695"/>
          <a:stretch/>
        </p:blipFill>
        <p:spPr>
          <a:xfrm>
            <a:off x="248479" y="255048"/>
            <a:ext cx="5994330" cy="28322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BA5FE-419C-4205-B6D9-713DE723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" y="3219380"/>
            <a:ext cx="5994330" cy="32906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88587-AD1A-477A-BBCF-D35652FED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" t="1541" r="14509" b="2862"/>
          <a:stretch/>
        </p:blipFill>
        <p:spPr>
          <a:xfrm>
            <a:off x="73330" y="396240"/>
            <a:ext cx="5462766" cy="4453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2125A-3DBD-4666-B88D-C6D95F6C8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" t="1762" r="1644" b="3147"/>
          <a:stretch/>
        </p:blipFill>
        <p:spPr>
          <a:xfrm>
            <a:off x="5595730" y="396240"/>
            <a:ext cx="6532835" cy="44532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02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EBDC2-6063-4B03-9DBB-5263B7E4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188971"/>
            <a:ext cx="6301994" cy="46197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BBABD0-4A8E-4438-A135-DB3185AA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38" y="188972"/>
            <a:ext cx="5513316" cy="46197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341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DBE66-8E80-42B3-B1AC-10C94F0E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5" y="102912"/>
            <a:ext cx="5697193" cy="54591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1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0B64ED-CF70-4340-AFF2-F3E30163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4" y="228323"/>
            <a:ext cx="5901906" cy="25907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784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7C0B8-BB55-402A-8E2E-AA44A9FF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178755"/>
            <a:ext cx="5568596" cy="46417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57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ACDCE-D409-49FB-9765-75FEF92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7" y="147431"/>
            <a:ext cx="4544667" cy="43124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49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97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11</cp:revision>
  <dcterms:created xsi:type="dcterms:W3CDTF">2022-06-30T12:56:55Z</dcterms:created>
  <dcterms:modified xsi:type="dcterms:W3CDTF">2022-09-19T16:33:52Z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2022-06-30T12:56:55Z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bdf3454f-5ea8-45ca-9ba3-1ed539b7121e</vt:lpwstr>
  </property>
  <property fmtid="{D5CDD505-2E9C-101B-9397-08002B2CF9AE}" pid="8" name="MSIP_Label_19540963-e559-4020-8a90-fe8a502c2801_ContentBits">
    <vt:lpwstr>0</vt:lpwstr>
  </property>
</Properties>
</file>