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2" r:id="rId4"/>
    <p:sldId id="256" r:id="rId5"/>
    <p:sldId id="257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B5C5-28B7-4D14-AD81-DCAC563EB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495B3-A479-4AA3-9B4C-61DC2E065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A3C40-8F68-427A-90E2-676388BD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9AC3-A755-4420-9C2B-97E8790175F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FA819-6A17-435E-804A-D58A9254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C12A1-0C2A-4C63-AC13-E0FD8075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9618-115F-4B1B-AF32-FD921B7F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9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A0F8-BE83-4123-A3E2-1FA53F15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B91F8-2FBC-4FED-BD00-AD1F5D7D3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CF9B8-FC95-4671-8A44-91F0D590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9AC3-A755-4420-9C2B-97E8790175F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1CC8C-29EC-485E-92FD-51C1FB12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235D3-C91D-464D-88DE-DEA3DF51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9618-115F-4B1B-AF32-FD921B7F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7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2B03F-4C88-4D10-B9D8-9E572A308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674AA-3B9E-46D3-83EF-788234634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EE234-E205-400D-BF1A-09225BDF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9AC3-A755-4420-9C2B-97E8790175F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A41BE-6371-4648-92E1-0635C425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0F25D-6329-459F-A64A-9361902B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9618-115F-4B1B-AF32-FD921B7F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6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7CE0-CDD5-4C4D-89BF-A594E746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05B98-5326-4E46-B782-8F707D3F1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4AC8-0619-45E5-BCD6-CC099B93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9AC3-A755-4420-9C2B-97E8790175F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ACDA4-A3DC-4B6A-B629-8FB2C330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4C2A5-EBB1-4E81-80DB-617A33F6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9618-115F-4B1B-AF32-FD921B7F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2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D30C-AC42-4EBF-BE3C-6C2B356C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B5030-1BD6-4F16-A1B9-AB66704E6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67CC7-827C-4EF0-9AEA-D4887C7F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9AC3-A755-4420-9C2B-97E8790175F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1B773-46E6-4631-BEF2-9E3C453E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B19C-9539-4C88-9F1F-F15D2310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9618-115F-4B1B-AF32-FD921B7F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7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0490-63D4-433B-9756-927EDCD4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2349B-A696-4EB5-939F-D60116B6E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1878C-9C60-4ABE-8F6E-DD6208501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E7CA7-2AAD-4A61-9AE5-F38BD6A3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9AC3-A755-4420-9C2B-97E8790175F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B0938-E953-47A4-A9D5-D81E1066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C56F-62B8-40B8-B3D2-4459057F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9618-115F-4B1B-AF32-FD921B7F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5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2A6B-23D5-4B6E-8CE0-11542BEF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76793-821D-4670-AA55-9A278B71B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90F6A-BE11-4D79-B522-8F38B802F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48203-D40C-4534-8FF6-C2815CAC3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CAE5E-A050-4106-9303-50C8EFC99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81CFD-0C9B-453B-AD20-FB2E5547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9AC3-A755-4420-9C2B-97E8790175F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AC02E-27CB-42E5-93B8-EB649C4B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59BF2-5955-45AC-AACA-CDF35EDB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9618-115F-4B1B-AF32-FD921B7F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1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89B2-77A1-4030-BCCD-2F3BE6D6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884C8-0662-4B8B-ABC5-0814D1C5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9AC3-A755-4420-9C2B-97E8790175F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7A27A-113E-45FF-B8F4-290833D8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0E8B0-4A1D-443E-BFE7-837FCFA3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9618-115F-4B1B-AF32-FD921B7F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5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46E16-FED2-4D6E-ABF9-020432E7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9AC3-A755-4420-9C2B-97E8790175F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9C890-B057-4F30-B211-9108CDCE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736B5-DBFC-4C09-BE15-7BB7F771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9618-115F-4B1B-AF32-FD921B7F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6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3B59-2E92-4C5F-A416-FC3171758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AB6C-C157-4812-A66F-8DA7972E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81134-4A49-473D-B9E3-95C1FFC09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B8458-9F08-4FB3-A7BD-5681464C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9AC3-A755-4420-9C2B-97E8790175F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EF742-FBF2-4DC8-BBC0-BFD92636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A6D0B-7601-4246-A061-F13C44C5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9618-115F-4B1B-AF32-FD921B7F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4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3C3A-13F1-4412-8DDC-7D7E5876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5FA5C-D162-4FC8-A55C-5FFBC1D79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B830B-3A4A-4D8D-84F0-15A20259D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041CE-B37A-4888-9127-292F51F9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9AC3-A755-4420-9C2B-97E8790175F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E6FED-37E7-4EBA-BFF1-99FD8F43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AA357-5626-4810-B7AA-6E29894A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9618-115F-4B1B-AF32-FD921B7F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5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49C23-9968-44DF-A755-ECE9D9FE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824DD-8814-4EE6-BFCF-26106BB27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432E-04E4-4CEE-A55F-0BAA1905C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89AC3-A755-4420-9C2B-97E8790175F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30A60-3184-4610-A4FF-83BA1E817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DEFA4-B0F0-4937-9AE4-F86F61E4E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49618-115F-4B1B-AF32-FD921B7F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1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26BE78-E45D-459B-AB00-3D17C2F0BA65}"/>
              </a:ext>
            </a:extLst>
          </p:cNvPr>
          <p:cNvSpPr txBox="1"/>
          <p:nvPr/>
        </p:nvSpPr>
        <p:spPr>
          <a:xfrm>
            <a:off x="5406324" y="2713382"/>
            <a:ext cx="204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Accumulator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948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F56812-AE9D-4784-ABED-FE1E2F387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91" t="28460" r="28524" b="10204"/>
          <a:stretch/>
        </p:blipFill>
        <p:spPr>
          <a:xfrm>
            <a:off x="284922" y="228602"/>
            <a:ext cx="3866774" cy="320039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A38A85-81A5-4586-95F3-F909511417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24" t="26522" r="40489" b="46811"/>
          <a:stretch/>
        </p:blipFill>
        <p:spPr>
          <a:xfrm>
            <a:off x="4492485" y="228602"/>
            <a:ext cx="5267738" cy="162628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7DC3A8-BDAE-4C5F-BE46-0708E17900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44" t="19420" r="47120" b="65073"/>
          <a:stretch/>
        </p:blipFill>
        <p:spPr>
          <a:xfrm>
            <a:off x="4492485" y="2351280"/>
            <a:ext cx="5267738" cy="107772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70F65F-488A-42D9-93D4-5384589189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37" t="19146" r="62418" b="50000"/>
          <a:stretch/>
        </p:blipFill>
        <p:spPr>
          <a:xfrm>
            <a:off x="284922" y="3676242"/>
            <a:ext cx="4624599" cy="265374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516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26BE78-E45D-459B-AB00-3D17C2F0BA65}"/>
              </a:ext>
            </a:extLst>
          </p:cNvPr>
          <p:cNvSpPr txBox="1"/>
          <p:nvPr/>
        </p:nvSpPr>
        <p:spPr>
          <a:xfrm>
            <a:off x="4650283" y="2633869"/>
            <a:ext cx="289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Broadcast Variable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338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664241-29FB-423B-8992-733A8FDB3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4" t="36087" r="41223" b="9565"/>
          <a:stretch/>
        </p:blipFill>
        <p:spPr>
          <a:xfrm>
            <a:off x="99392" y="79513"/>
            <a:ext cx="6798365" cy="415887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20C506-FE16-41BB-A01E-B430AC8741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39" t="41305" r="46276" b="29710"/>
          <a:stretch/>
        </p:blipFill>
        <p:spPr>
          <a:xfrm>
            <a:off x="6649277" y="4373217"/>
            <a:ext cx="5456583" cy="24251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ADC702-7DAB-43A2-B1C0-C858C1DE4D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92" t="28841" r="63178" b="67149"/>
          <a:stretch/>
        </p:blipFill>
        <p:spPr>
          <a:xfrm>
            <a:off x="8363776" y="4008782"/>
            <a:ext cx="2027583" cy="27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6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F8168C-7208-4F53-A383-A96AF3BFFF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1" t="22464" r="51005" b="31884"/>
          <a:stretch/>
        </p:blipFill>
        <p:spPr>
          <a:xfrm>
            <a:off x="159027" y="159025"/>
            <a:ext cx="3796749" cy="232228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921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12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71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3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9</cp:revision>
  <dcterms:created xsi:type="dcterms:W3CDTF">2022-08-18T17:42:57Z</dcterms:created>
  <dcterms:modified xsi:type="dcterms:W3CDTF">2022-09-21T10:27:38Z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2022-08-18T17:43:00Z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c060def3-be22-4e59-870b-fece9330d643</vt:lpwstr>
  </property>
  <property fmtid="{D5CDD505-2E9C-101B-9397-08002B2CF9AE}" pid="8" name="MSIP_Label_19540963-e559-4020-8a90-fe8a502c2801_ContentBits">
    <vt:lpwstr>0</vt:lpwstr>
  </property>
</Properties>
</file>