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D8AA-FDC7-48E2-9D82-BC1BA3E9B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41EBD-7FE4-4461-8373-48A7A433C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1D45-4C35-4DF6-BE53-4D90C8B8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A781-989D-4B61-B31B-447D1520DE0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A1E9-81F3-441A-BE29-8EEFAEAD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ECBD-908D-4813-8E87-EA2347C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5C7B-C2EB-4811-8491-7FA56F94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7AA2-1306-46A2-8E8F-C99417FA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4D34B-AA99-49DD-B778-B79A90D74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321D-9289-4B05-ACDE-6A7E7770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A781-989D-4B61-B31B-447D1520DE0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ED1F-036A-4D0C-BB19-0101476A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B698C-D2BF-4672-864E-A263979F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5C7B-C2EB-4811-8491-7FA56F94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3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515B6-96D6-4D11-85CF-4AF98F7E0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CE76C-4655-495B-B62E-7E13ED62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0E589-2ED0-4449-9E70-5B676BB9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A781-989D-4B61-B31B-447D1520DE0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C2964-34E6-4F89-B2E5-4FC0D27E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5DBD-A3C2-4989-8B3A-EF056FC3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5C7B-C2EB-4811-8491-7FA56F94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2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F139-5FFD-47E0-B7C1-35D23920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4A9F-5A5C-49E0-9C35-531AE115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A5172-0C0F-4F1E-8E2B-D5C7AB7D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A781-989D-4B61-B31B-447D1520DE0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D5C95-E043-4358-8D53-6CEE5C14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61E2B-C957-4C7C-B4C4-5EC409A1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5C7B-C2EB-4811-8491-7FA56F94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6E2-46F7-4B8E-95D1-5A717DA6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6996A-A158-49B9-8C95-ECBF65FF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AEA1-33E3-4DA6-BDFF-692CEBEC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A781-989D-4B61-B31B-447D1520DE0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D8D2-248E-443F-9CAD-841B1EE0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7E975-9017-4F2B-BD4C-583ECAB6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5C7B-C2EB-4811-8491-7FA56F94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1918-FD57-4E73-B9F4-BE350481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515CB-BE5C-4CE4-BE52-8241DA53F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B3A2A-AA91-4954-B9DE-AFAB3D458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D4841-D590-453C-BA2D-4890DE83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A781-989D-4B61-B31B-447D1520DE0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42201-43F6-41B8-ACCE-74A6B88C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45B4C-6773-4088-B990-EB60C4ED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5C7B-C2EB-4811-8491-7FA56F94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6A52-361C-4577-8872-177EDD0B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8446D-DB86-448B-8EB0-0D2BFBB8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5AE06-FB6E-4C19-854D-5EA56A151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77083-48B0-42A0-A1B3-3FA610831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9C020-DFE9-47FF-B662-CCDB45EF3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B19AE-CE3A-4D5E-BE10-BE19F62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A781-989D-4B61-B31B-447D1520DE0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AF8EC-BEDA-4EE0-A029-B112CA79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3EB68-7F1D-473C-B604-F155E05C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5C7B-C2EB-4811-8491-7FA56F94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CF10-276F-4AF3-AB15-44995830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836A7-9534-4FD6-B74D-0AD3DE93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A781-989D-4B61-B31B-447D1520DE0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F0B46-EC9F-4913-9562-91CEFBE1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568F1-3388-4E14-BB3B-6562ACC4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5C7B-C2EB-4811-8491-7FA56F94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4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D597E-95D6-4DC1-A922-ADF6BA46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A781-989D-4B61-B31B-447D1520DE0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CA144-B9D8-4EB8-BAB8-38686CF7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59893-FA1C-4793-A610-2E4A752A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5C7B-C2EB-4811-8491-7FA56F94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9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5107-5FB7-4042-9305-7099E32E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A7CF-7402-4D65-A304-B97826C1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693C1-A521-4F5F-819C-58BF07826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D13BD-CCC0-4D7A-8005-DC824BB9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A781-989D-4B61-B31B-447D1520DE0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18E6-6A66-409A-B7B0-B95F7D46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0B14A-DEE3-4C11-B8FA-619A7863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5C7B-C2EB-4811-8491-7FA56F94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D88B-4AF3-48B5-B3A6-41B7C8B0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0BEC8-D638-4E5D-BF72-F444AE367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C6415-4DC4-47D1-8CC7-130069DE3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FED1F-33D4-4FD3-AED0-A6F17C64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A781-989D-4B61-B31B-447D1520DE0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472C-50CA-4115-AA57-CE5F7F62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221A5-AC56-4A5D-824E-79E89AA9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5C7B-C2EB-4811-8491-7FA56F94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44670-6B09-4BE0-BAF2-B6607AD8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704CB-6B0A-4D92-B401-95DC6DC01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6C6A-7E28-4BEE-BA41-2809ABAEA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9A781-989D-4B61-B31B-447D1520DE0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2F226-B2AE-437A-80E5-10DCCB995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CB57-DB8C-42E8-BA97-458C87C2D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5C7B-C2EB-4811-8491-7FA56F94D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050F69-D978-4453-A3D9-3786750C0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6" t="18261" r="38450" b="24058"/>
          <a:stretch/>
        </p:blipFill>
        <p:spPr>
          <a:xfrm>
            <a:off x="198783" y="178903"/>
            <a:ext cx="7851913" cy="460244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809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13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76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2022-08-18T18:30:21Z</dcterms:created>
  <dcterms:modified xsi:type="dcterms:W3CDTF">2022-08-18T18:45:15Z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2022-08-18T18:30:24Z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640e1a99-bdd0-431f-ae91-2c9646017803</vt:lpwstr>
  </property>
  <property fmtid="{D5CDD505-2E9C-101B-9397-08002B2CF9AE}" pid="8" name="MSIP_Label_19540963-e559-4020-8a90-fe8a502c2801_ContentBits">
    <vt:lpwstr>0</vt:lpwstr>
  </property>
</Properties>
</file>