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EF9-FC9D-4F64-8321-C26FEC9A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AF9D5-A1EB-4DE5-ADB9-4AB26F6D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2925-4B1B-4FF0-9DE1-3153174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84A0-7492-4B99-AEE7-2419B29F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E824-794C-4C13-A189-4CCE4EEE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F2B1-F68D-407A-A9E0-17DC7031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ADB67-536C-4866-9500-1752FD3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9332-AF5D-4373-AEC4-9822429C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14F0-8F9F-4FCE-ADD9-4DC24EA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58F5-3352-435D-9C36-495BD005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5CF23-1220-4F35-803A-F2C912AE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CC73-5F57-4DB9-AC73-D1AC9DAC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97F1-4414-4156-99FF-E37E7048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6701-E5A9-4EF1-A4FE-195B543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C983-A059-41DD-B5EF-6D1529CB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6277-55CD-4C87-BECD-99E015AF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F663-88C0-47A4-AAFA-5AD9C2EB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2ABD-C071-430F-996C-7CF39E63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4BE6-F910-4062-8857-5A31B91E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2EFB-048D-474E-A981-FADEBBD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3611-4BE6-4CFB-A036-BED11796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8BC2-5E1D-4E98-9DF1-44059FD8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4289-2675-405F-A271-0C40C59E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AA8E-38CA-46CE-8BBD-9C0FDEBE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898E-BEF4-475A-947C-679F632B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FCAA-4553-4C3D-B86A-9D69FCE2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8BB1-7AC6-41CD-B964-931998DEC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E549A-A8C1-4BCF-98D4-2CF22C78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156D-219F-41C6-90DC-CA81FE2C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8C23-96FC-44BC-9736-D2EE3FC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848A-C09F-4BEC-8B3B-EC8A784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212B-BCD3-475D-9953-1956C84E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FB52-CEAE-4DC2-A15A-0FCA66EE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5F0B-F8B5-4CA3-96E2-E742135E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7436B-7D72-4845-9053-05604C88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F1175-624A-494E-B406-9ACE0882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2CF01-F776-4B39-973F-8DAA71D1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6C514-16EF-4DB4-BE1F-E6DA1B67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629AF-3BC2-486D-AEA3-ADE2E6A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CE66-481A-4C36-A8E9-6099D8C1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42B63-0C51-45FA-AE0D-CABEA195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3699C-4377-4A1A-AE71-4653A04A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8404F-EB49-4360-A221-750E185F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659D9-483B-4F0D-AE7D-F72A8E35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4009F-C725-432F-A74C-6CD5891B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8CD58-183D-4B4D-8998-7516D7F5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3753-E7DB-46B9-9667-2FFEE746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D60E-7BBA-4BAF-AE45-6C295A2B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82AFC-91F3-452B-B8F1-632C66C21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3ACF-C127-447D-BB4B-9678C9E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9516-F32B-406A-A24E-58E46745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08B7-0933-475F-8759-D3297E8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EB50-50C3-49ED-8EE1-A04BF778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69043-68FB-417F-8F1A-2CC85A70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B1F75-7B43-4B3D-B0DF-2BB387E7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926-209F-4AEC-AB40-7CF5D4CF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779EE-6427-4397-875B-DD4B6228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C82E2-6DC2-4509-95CF-0F48EB6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E2DA6-0367-4DF1-A784-7A7932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5FE1-52E9-48C4-BAC9-9919A72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4B65-51E8-4E8D-8545-664B32BEC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DD9D-EAFF-4995-9181-2D7FC0AAD28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4622-3373-4E37-A524-8D6E18DAB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8EE6-D14F-4E35-B5E3-E9E5D518C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F53D-0E26-4898-B032-ECDABF0F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EB5F3-3C69-4B88-B33A-8126FE111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9855" r="36332" b="20145"/>
          <a:stretch/>
        </p:blipFill>
        <p:spPr>
          <a:xfrm>
            <a:off x="162339" y="109330"/>
            <a:ext cx="5933661" cy="34290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7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C19B6-F7AE-4142-A286-A1ABE0929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8" t="20579" r="37717" b="27101"/>
          <a:stretch/>
        </p:blipFill>
        <p:spPr>
          <a:xfrm>
            <a:off x="99391" y="79513"/>
            <a:ext cx="6092687" cy="33682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0DCAD-F663-4243-80B7-1FBEB613A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6" t="20579" r="38614" b="28986"/>
          <a:stretch/>
        </p:blipFill>
        <p:spPr>
          <a:xfrm>
            <a:off x="6331224" y="79512"/>
            <a:ext cx="6198475" cy="33494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7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60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2022-09-09T10:04:57Z</dcterms:created>
  <dcterms:modified xsi:type="dcterms:W3CDTF">2022-09-21T07:08:52Z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2022-09-09T10:05:01Z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35043dc5-f53e-41c4-a63c-19401302d3fd</vt:lpwstr>
  </property>
  <property fmtid="{D5CDD505-2E9C-101B-9397-08002B2CF9AE}" pid="8" name="MSIP_Label_19540963-e559-4020-8a90-fe8a502c2801_ContentBits">
    <vt:lpwstr>0</vt:lpwstr>
  </property>
</Properties>
</file>