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496" r:id="rId3"/>
    <p:sldId id="256" r:id="rId4"/>
    <p:sldId id="257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EBC9C-C5FE-42F5-A11D-EA459225B158}" type="datetimeFigureOut">
              <a:rPr lang="en-IN" smtClean="0"/>
              <a:t>11-11-2022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B88DE-A889-4A63-88A8-834DA2A1CF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0278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EBC9C-C5FE-42F5-A11D-EA459225B158}" type="datetimeFigureOut">
              <a:rPr lang="en-IN" smtClean="0"/>
              <a:t>11-11-2022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B88DE-A889-4A63-88A8-834DA2A1CF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9625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EBC9C-C5FE-42F5-A11D-EA459225B158}" type="datetimeFigureOut">
              <a:rPr lang="en-IN" smtClean="0"/>
              <a:t>11-11-2022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B88DE-A889-4A63-88A8-834DA2A1CF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46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EBC9C-C5FE-42F5-A11D-EA459225B158}" type="datetimeFigureOut">
              <a:rPr lang="en-IN" smtClean="0"/>
              <a:t>11-11-2022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B88DE-A889-4A63-88A8-834DA2A1CF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1505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EBC9C-C5FE-42F5-A11D-EA459225B158}" type="datetimeFigureOut">
              <a:rPr lang="en-IN" smtClean="0"/>
              <a:t>11-11-2022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B88DE-A889-4A63-88A8-834DA2A1CF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5909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EBC9C-C5FE-42F5-A11D-EA459225B158}" type="datetimeFigureOut">
              <a:rPr lang="en-IN" smtClean="0"/>
              <a:t>11-11-2022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B88DE-A889-4A63-88A8-834DA2A1CF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5170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EBC9C-C5FE-42F5-A11D-EA459225B158}" type="datetimeFigureOut">
              <a:rPr lang="en-IN" smtClean="0"/>
              <a:t>11-11-2022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B88DE-A889-4A63-88A8-834DA2A1CF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3157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EBC9C-C5FE-42F5-A11D-EA459225B158}" type="datetimeFigureOut">
              <a:rPr lang="en-IN" smtClean="0"/>
              <a:t>11-11-2022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B88DE-A889-4A63-88A8-834DA2A1CF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8490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EBC9C-C5FE-42F5-A11D-EA459225B158}" type="datetimeFigureOut">
              <a:rPr lang="en-IN" smtClean="0"/>
              <a:t>11-11-2022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B88DE-A889-4A63-88A8-834DA2A1CF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9425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EBC9C-C5FE-42F5-A11D-EA459225B158}" type="datetimeFigureOut">
              <a:rPr lang="en-IN" smtClean="0"/>
              <a:t>11-11-2022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B88DE-A889-4A63-88A8-834DA2A1CF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6878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EBC9C-C5FE-42F5-A11D-EA459225B158}" type="datetimeFigureOut">
              <a:rPr lang="en-IN" smtClean="0"/>
              <a:t>11-11-2022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B88DE-A889-4A63-88A8-834DA2A1CF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0769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CEBC9C-C5FE-42F5-A11D-EA459225B158}" type="datetimeFigureOut">
              <a:rPr lang="en-IN" smtClean="0"/>
              <a:t>11-11-2022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6B88DE-A889-4A63-88A8-834DA2A1CF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532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FBDCF56-42DA-4A4E-A4D8-D2A3BF4343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981" y="402355"/>
            <a:ext cx="1549400" cy="151418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D04AC59-3027-43EE-944F-8A337FE59D07}"/>
              </a:ext>
            </a:extLst>
          </p:cNvPr>
          <p:cNvSpPr txBox="1"/>
          <p:nvPr/>
        </p:nvSpPr>
        <p:spPr>
          <a:xfrm>
            <a:off x="496555" y="106884"/>
            <a:ext cx="1042273" cy="24622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sz="1000" dirty="0"/>
              <a:t>Table: PRODUCT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B668EF0-AAB3-470D-A760-C8FAFE1279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981" y="2162608"/>
            <a:ext cx="1715655" cy="90621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BBCC0C1-2E5D-4A53-AAC2-84943FF01D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7275" y="711166"/>
            <a:ext cx="1549400" cy="89656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D25A553-EE2C-4CF9-A91B-CA24B44875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0854" y="402355"/>
            <a:ext cx="1549400" cy="151418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F1FC174E-BA46-485B-A443-C52F5B047AC9}"/>
              </a:ext>
            </a:extLst>
          </p:cNvPr>
          <p:cNvSpPr/>
          <p:nvPr/>
        </p:nvSpPr>
        <p:spPr>
          <a:xfrm>
            <a:off x="2669017" y="747027"/>
            <a:ext cx="1561237" cy="241264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903B8CA-687C-4101-BD30-A618FA36F07C}"/>
              </a:ext>
            </a:extLst>
          </p:cNvPr>
          <p:cNvCxnSpPr>
            <a:cxnSpLocks/>
          </p:cNvCxnSpPr>
          <p:nvPr/>
        </p:nvCxnSpPr>
        <p:spPr>
          <a:xfrm>
            <a:off x="4342368" y="1159447"/>
            <a:ext cx="405123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6334D9BD-6A07-41CF-80CF-1A2D51D662A1}"/>
              </a:ext>
            </a:extLst>
          </p:cNvPr>
          <p:cNvSpPr/>
          <p:nvPr/>
        </p:nvSpPr>
        <p:spPr>
          <a:xfrm>
            <a:off x="2680854" y="1634837"/>
            <a:ext cx="1561237" cy="281705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3776FA4-B1C5-42E5-9512-79836CEF81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3981" y="3428999"/>
            <a:ext cx="1715655" cy="133330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6994265-439A-449C-AC92-DE4E98B6E9F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04674" y="659193"/>
            <a:ext cx="1587085" cy="2232992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B12D517-18A6-4334-A639-1CC217EB8292}"/>
              </a:ext>
            </a:extLst>
          </p:cNvPr>
          <p:cNvCxnSpPr>
            <a:cxnSpLocks/>
          </p:cNvCxnSpPr>
          <p:nvPr/>
        </p:nvCxnSpPr>
        <p:spPr>
          <a:xfrm>
            <a:off x="9330003" y="1775689"/>
            <a:ext cx="405123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D6C8352E-AE3B-457A-AB6E-577726D9270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60009" y="353105"/>
            <a:ext cx="1715654" cy="270995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19FB820-BB8B-4AC0-BB05-53F142495006}"/>
              </a:ext>
            </a:extLst>
          </p:cNvPr>
          <p:cNvSpPr/>
          <p:nvPr/>
        </p:nvSpPr>
        <p:spPr>
          <a:xfrm>
            <a:off x="7460009" y="2428684"/>
            <a:ext cx="1715654" cy="281705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3545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08D6493-C87F-4142-B08E-93D500197C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57" t="1728" r="1307" b="2905"/>
          <a:stretch/>
        </p:blipFill>
        <p:spPr>
          <a:xfrm>
            <a:off x="238539" y="228600"/>
            <a:ext cx="7901609" cy="4138428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0171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264" y="247223"/>
            <a:ext cx="3362040" cy="4232784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5" name="Rectangle 4"/>
          <p:cNvSpPr/>
          <p:nvPr/>
        </p:nvSpPr>
        <p:spPr>
          <a:xfrm>
            <a:off x="268264" y="1561514"/>
            <a:ext cx="3362040" cy="351692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265920" y="2405819"/>
            <a:ext cx="3362040" cy="351692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7884" y="247223"/>
            <a:ext cx="3576109" cy="3930882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cxnSp>
        <p:nvCxnSpPr>
          <p:cNvPr id="9" name="Straight Arrow Connector 8"/>
          <p:cNvCxnSpPr/>
          <p:nvPr/>
        </p:nvCxnSpPr>
        <p:spPr>
          <a:xfrm>
            <a:off x="3742005" y="2194560"/>
            <a:ext cx="661183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8086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4889" y="247223"/>
            <a:ext cx="3405222" cy="327009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264" y="247223"/>
            <a:ext cx="3362040" cy="4232784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4" name="Rectangle 3"/>
          <p:cNvSpPr/>
          <p:nvPr/>
        </p:nvSpPr>
        <p:spPr>
          <a:xfrm>
            <a:off x="268264" y="714962"/>
            <a:ext cx="3362040" cy="351692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742005" y="2194560"/>
            <a:ext cx="661183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268264" y="1983787"/>
            <a:ext cx="3362040" cy="351692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268264" y="3252612"/>
            <a:ext cx="3362040" cy="351692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576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264" y="247223"/>
            <a:ext cx="3362040" cy="4232784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3" name="Rectangle 2"/>
          <p:cNvSpPr/>
          <p:nvPr/>
        </p:nvSpPr>
        <p:spPr>
          <a:xfrm>
            <a:off x="265920" y="1983786"/>
            <a:ext cx="3362040" cy="351692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3742005" y="2194560"/>
            <a:ext cx="661183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265920" y="3231896"/>
            <a:ext cx="3362040" cy="351692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4888" y="247222"/>
            <a:ext cx="3370711" cy="3691731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183572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504</TotalTime>
  <Words>3</Words>
  <Application>Microsoft Office PowerPoint</Application>
  <PresentationFormat>Widescreen</PresentationFormat>
  <Paragraphs>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SURESH</dc:creator>
  <cp:lastModifiedBy>Anuganti Suresh (Consultant)</cp:lastModifiedBy>
  <cp:revision>5</cp:revision>
  <dcterms:created xsi:type="dcterms:W3CDTF">2022-10-15T15:20:17Z</dcterms:created>
  <dcterms:modified xsi:type="dcterms:W3CDTF">2022-11-11T12:40:55Z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9540963-e559-4020-8a90-fe8a502c2801_Enabled">
    <vt:lpwstr>true</vt:lpwstr>
  </property>
  <property fmtid="{D5CDD505-2E9C-101B-9397-08002B2CF9AE}" pid="3" name="MSIP_Label_19540963-e559-4020-8a90-fe8a502c2801_SetDate">
    <vt:lpwstr>2022-11-09T07:54:29Z</vt:lpwstr>
  </property>
  <property fmtid="{D5CDD505-2E9C-101B-9397-08002B2CF9AE}" pid="4" name="MSIP_Label_19540963-e559-4020-8a90-fe8a502c2801_Method">
    <vt:lpwstr>Standard</vt:lpwstr>
  </property>
  <property fmtid="{D5CDD505-2E9C-101B-9397-08002B2CF9AE}" pid="5" name="MSIP_Label_19540963-e559-4020-8a90-fe8a502c2801_Name">
    <vt:lpwstr>19540963-e559-4020-8a90-fe8a502c2801</vt:lpwstr>
  </property>
  <property fmtid="{D5CDD505-2E9C-101B-9397-08002B2CF9AE}" pid="6" name="MSIP_Label_19540963-e559-4020-8a90-fe8a502c2801_SiteId">
    <vt:lpwstr>f25493ae-1c98-41d7-8a33-0be75f5fe603</vt:lpwstr>
  </property>
  <property fmtid="{D5CDD505-2E9C-101B-9397-08002B2CF9AE}" pid="7" name="MSIP_Label_19540963-e559-4020-8a90-fe8a502c2801_ActionId">
    <vt:lpwstr>5ce0251e-24fc-4370-93ef-308cc62f999a</vt:lpwstr>
  </property>
  <property fmtid="{D5CDD505-2E9C-101B-9397-08002B2CF9AE}" pid="8" name="MSIP_Label_19540963-e559-4020-8a90-fe8a502c2801_ContentBits">
    <vt:lpwstr>0</vt:lpwstr>
  </property>
</Properties>
</file>