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DF4A-FFBC-443D-899E-9ADF76E9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07DF6-5D7F-4869-BBE6-FE9B4926F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94F4-ED1F-490D-9226-C5B58DED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F73E-E4CE-4FCB-B9EB-6F948A2D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EA1E-1817-4F8C-AEE0-1ADB2C76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9B66-AFBC-4E3F-84FB-97384F72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DC44B-4137-4ECD-83FD-724043AFC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2E86-0F65-45AC-89AC-ECA5F770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82F1-8BC8-487F-A93E-B5D39FCC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C4DA-A3EB-42A4-ABC6-0C10A291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1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27E58-B253-4B8E-8D44-DEC3E459C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C912C-CBAF-45DA-B2FF-8442F1B98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2C55-5A12-416A-A1FB-CEAD1A09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AB26-AA8D-451F-9ACB-816F3EC5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7564-92A6-4993-9B20-D4051A01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5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16A-1F96-45B5-B685-205C233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7F58-1C38-437A-A314-FB566027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749-9C8E-41C3-BC2A-E863110A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515D-8FD0-4991-A3B0-C60C0A92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1E7C-1397-4BCE-981A-4A278A4E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DB46-829F-474D-B65B-B343B2D3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1A6C2-28AA-4CA6-8CAA-76E00741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7B1C-12C5-4223-B50A-0B3BEE52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7C1-83DD-4DD6-8E61-7C814321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4825-3F23-4795-AECD-7BCF3FE1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7069-2A35-44D0-B890-A537B1C3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07A6-C275-4473-8E64-3F8A48607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2F1C-1ADA-4EA3-B4E0-1B75303D4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F252E-40D5-48CF-923C-CC71EEEA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9E7A-FB71-4C82-90FD-6503F60E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4CEF8-E8F0-45CC-AB15-44532F2A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5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F2F0-CDD0-4C00-8541-B519CB9F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5F19-9BAE-4527-866D-3B989A29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3CA1-3349-4BC6-9A7E-3E7EBC57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195A3-EF7C-4D76-A981-A36E7637D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6591D-E5FC-449F-ADF1-3636E288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83B50-FCD0-4E16-9F26-F3CBD4E2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02A89-059C-474E-9DB7-E638B8AD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A455B-71E0-46BE-A54E-FDFCA82D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0B3E-ACFB-423E-B4DC-6D68280F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FC2CA-6C27-4931-9A4D-20B7F3BE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37445-9680-45F7-9D86-75B9F6EA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3A52C-5371-4CE2-A9AC-E8AB0D95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7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D3908-5B49-4033-AB1E-4614F086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D4015-9833-4CA5-890A-F60852D2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4F274-1921-4E55-9242-49CD6B01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AD42-7E4E-4FA1-94C7-85027E1A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2294-4A13-4D89-BBC5-F64472688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E251E-AAFD-4186-BB70-73BE1C270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0D45-5253-4DE6-80D2-15DBF926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B368C-950C-48DD-B0A5-596C7A8C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CE81-D6DE-44F4-8E54-42B7466F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3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156D-51F8-4612-BD49-A626B6B5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893CD-A926-469D-9D63-3BB6B7A8E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AB5DC-2A3A-4BE3-9926-514D5F3F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3F73-A4AF-4FC2-9FE1-5C37DBAE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E36E-FF1D-40AB-8062-0F021BA5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7343-436B-4AAA-AFBB-90F6C7C0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1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BF34A-024C-4693-B197-AF776D3C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C33EF-20D5-447E-A196-3183A4D8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6AE8-EE5D-4A1C-B3D6-31687E660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756D-65C9-4188-8255-6B1CBB5DCDAC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FCBD-4F10-4892-8FEA-DCCF0D41D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30C8-72B7-474E-818A-039D63654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EDC5F-D748-4616-A315-80D4CDB5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C091C-3DA3-4F8A-90D0-F87D3494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8" y="2768879"/>
            <a:ext cx="7052547" cy="1815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38CDE-352E-407D-8B91-866158DBB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8" y="342323"/>
            <a:ext cx="7043305" cy="1690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EE7AD2-BE37-42CF-8D95-AEE49665BCD5}"/>
              </a:ext>
            </a:extLst>
          </p:cNvPr>
          <p:cNvSpPr/>
          <p:nvPr/>
        </p:nvSpPr>
        <p:spPr>
          <a:xfrm>
            <a:off x="6687133" y="342323"/>
            <a:ext cx="655782" cy="169039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14EA58D-AD15-4BB4-9B8B-9842618B919C}"/>
              </a:ext>
            </a:extLst>
          </p:cNvPr>
          <p:cNvSpPr/>
          <p:nvPr/>
        </p:nvSpPr>
        <p:spPr>
          <a:xfrm>
            <a:off x="3862820" y="2252738"/>
            <a:ext cx="193964" cy="413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72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2022-11-11T13:01:01Z</dcterms:created>
  <dcterms:modified xsi:type="dcterms:W3CDTF">2022-11-11T13:06:19Z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2022-11-11T13:01:02Z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7a047828-9adf-4012-a6ff-f14ec2bf8fe9</vt:lpwstr>
  </property>
  <property fmtid="{D5CDD505-2E9C-101B-9397-08002B2CF9AE}" pid="8" name="MSIP_Label_19540963-e559-4020-8a90-fe8a502c2801_ContentBits">
    <vt:lpwstr>0</vt:lpwstr>
  </property>
</Properties>
</file>