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2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C249-D927-46DF-B3BE-77485683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F9F9-7928-4996-A66D-1B3093CA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BD5D-1CE2-496F-873C-50EBB47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22B6-5DC3-4495-B217-654665C3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DA91-EAE0-4FB8-BD56-AE836E70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6346-EE8D-47AC-99F7-DE05E21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2763-F91D-437A-83A4-8B34C60D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3F76-DCF7-4B6C-802F-4F052C4B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75E8-9DF6-457F-98DD-DB8A066E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231F-2BDA-4BCD-8D34-A5E3A44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97D0-81FB-454C-A07A-F27831B9E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AFA7-C4C4-4079-BEBA-23F31556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1822-8D6A-4FE1-9953-A5F4870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B0D0-5C39-49C4-BFD0-B3FF692B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386B-E20D-4E04-831C-CD69581E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FBB-E2EC-4547-9BED-1A6527EE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419D-A860-4AAA-A0F9-631A7872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B092-25C5-4D70-B26C-D8967CE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17D1-887A-4D01-9401-F4990851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502F-F335-4F16-AD17-47830EFE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6894-C5F7-4244-A614-0239B112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96ED-D85D-4C99-900D-F8421316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2B30-7031-432C-AEC1-EB48C4CA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B11D-51C0-4919-9296-FA3E6A1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EC14-60C9-4952-9209-DD8AE78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3BDD-DBE2-43CF-BA46-E6E27CC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F560-1F98-4423-A6CF-D8338735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9880-B6F3-450E-9D7B-B180CBE0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65FB-7782-4775-8A7B-7653AD50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64B4-A339-4686-919F-DD5F3E2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78DF-44B6-4AB5-9553-32C014F2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EF2-C83C-424A-AD7D-2CE00666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A5EF-7921-4919-A23C-8A871513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ED30A-5944-4D8D-AA13-44D6DD31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2AF2B-AD3E-44B5-ABE7-6AEE04F6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7D9C3-F2B4-439D-B420-E786204E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1B6A-062B-41A1-869F-C48C3AA4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AD8DE-2B36-4793-B9F5-641088B8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2540B-BD4F-49FF-8890-0346B95A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0666-EDB3-4751-9033-EA44904A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616F-AA93-414A-BE04-36D1A085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9AD6-388D-4CB5-B71D-8D3B00C5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2762-D095-45F0-9085-C974547A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9A34D-38B8-443A-B185-50096479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815E9-437A-474D-A42A-7EB906E0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D9C55-F595-4D19-9ED5-3413903F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8F82-9DB4-4609-A9B8-5F9C7254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1A1D-8A55-4990-B782-34704F94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5FCEB-3227-477E-B5BF-67070D66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24D20-EE46-4603-9B2C-1C9715A5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06470-5CE0-4C91-8684-08E9CFF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0B868-686B-4095-B5C2-EF2F8A9F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33B-A79A-457B-BDB3-0D064A62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4FA4C-AADC-424E-AD9A-023D389C4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6D570-0F18-4376-AE7F-7D2CC321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D6B8-707A-4D3E-B835-3530B895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FF9A-844D-445D-9180-9FC2DA80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B7414-80F2-48D0-BB3C-94233299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AAE3-DA87-46B1-83E7-E506F92B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98CB-2D78-46E3-A0AC-C63090D1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1DC1-7CEA-4A74-BFBC-D95A71B4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7F54-1D7A-41B4-94C5-8F8E7575798E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8554-24AF-4119-8F33-F0B4B007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ACC-CC46-4378-B118-3CFA88493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DB6C-5234-4571-B132-A3B104A28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1EAFF-0661-4FF4-8E6A-DAAEC6D3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9" t="25106" r="42878" b="44217"/>
          <a:stretch/>
        </p:blipFill>
        <p:spPr>
          <a:xfrm>
            <a:off x="211686" y="739940"/>
            <a:ext cx="4222292" cy="1545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F50B4-DCA4-4A5F-8608-6DE243FC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0" t="69581" r="48944" b="12057"/>
          <a:stretch/>
        </p:blipFill>
        <p:spPr>
          <a:xfrm>
            <a:off x="182501" y="2474489"/>
            <a:ext cx="3647627" cy="970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2737D-983C-4AEE-82F6-BFDA22552694}"/>
              </a:ext>
            </a:extLst>
          </p:cNvPr>
          <p:cNvSpPr txBox="1"/>
          <p:nvPr/>
        </p:nvSpPr>
        <p:spPr>
          <a:xfrm>
            <a:off x="161990" y="175913"/>
            <a:ext cx="1726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Conditional Split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3458C-BB88-4921-813C-5B9C571FCB68}"/>
              </a:ext>
            </a:extLst>
          </p:cNvPr>
          <p:cNvSpPr/>
          <p:nvPr/>
        </p:nvSpPr>
        <p:spPr>
          <a:xfrm>
            <a:off x="161990" y="739941"/>
            <a:ext cx="4271988" cy="2704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99D1-C51C-4EEC-8451-E41FF1761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0" t="30638" r="12382" b="20993"/>
          <a:stretch/>
        </p:blipFill>
        <p:spPr>
          <a:xfrm>
            <a:off x="163045" y="3689551"/>
            <a:ext cx="7402321" cy="28329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5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C995D-D94E-44D7-A930-6605CBCD6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 t="18298" r="22400" b="13618"/>
          <a:stretch/>
        </p:blipFill>
        <p:spPr>
          <a:xfrm>
            <a:off x="210768" y="160777"/>
            <a:ext cx="5532751" cy="320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FC60C2-32C2-4D53-8118-FC359E8EC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" t="18014" r="53339" b="18440"/>
          <a:stretch/>
        </p:blipFill>
        <p:spPr>
          <a:xfrm>
            <a:off x="210768" y="3455248"/>
            <a:ext cx="3303828" cy="3083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8401E5-0B5B-4392-A98A-D805F0FC7C62}"/>
              </a:ext>
            </a:extLst>
          </p:cNvPr>
          <p:cNvSpPr/>
          <p:nvPr/>
        </p:nvSpPr>
        <p:spPr>
          <a:xfrm>
            <a:off x="145917" y="155775"/>
            <a:ext cx="5668287" cy="6383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7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59077-CE31-43E5-AED1-F61D04F03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8491" r="43449" b="18239"/>
          <a:stretch/>
        </p:blipFill>
        <p:spPr>
          <a:xfrm>
            <a:off x="288161" y="227592"/>
            <a:ext cx="4090779" cy="308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07C26-6868-4457-A8ED-55C81DB8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 t="50000" r="43290" b="31321"/>
          <a:stretch/>
        </p:blipFill>
        <p:spPr>
          <a:xfrm>
            <a:off x="336984" y="3352470"/>
            <a:ext cx="4090779" cy="931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0B8AD9-3CE2-479A-B218-B7035F601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2" t="18239" r="47694" b="18239"/>
          <a:stretch/>
        </p:blipFill>
        <p:spPr>
          <a:xfrm>
            <a:off x="6107338" y="3786699"/>
            <a:ext cx="3623094" cy="29945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58B0D8-9FAE-45C2-A651-1856DB5F6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93" t="18616" r="46358" b="11950"/>
          <a:stretch/>
        </p:blipFill>
        <p:spPr>
          <a:xfrm>
            <a:off x="6107338" y="109944"/>
            <a:ext cx="3902400" cy="3424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22615-9C54-46A4-B0EB-5F8A9AA016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92" t="37233" r="19313" b="57798"/>
          <a:stretch/>
        </p:blipFill>
        <p:spPr>
          <a:xfrm>
            <a:off x="6932600" y="3538405"/>
            <a:ext cx="4994694" cy="2343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A82E2B-8D8F-4CB0-BFB4-BF509058DBEF}"/>
              </a:ext>
            </a:extLst>
          </p:cNvPr>
          <p:cNvSpPr/>
          <p:nvPr/>
        </p:nvSpPr>
        <p:spPr>
          <a:xfrm>
            <a:off x="5986568" y="76764"/>
            <a:ext cx="5975230" cy="6704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70E29-8E0F-477B-9A6C-FDD91477CF60}"/>
              </a:ext>
            </a:extLst>
          </p:cNvPr>
          <p:cNvSpPr/>
          <p:nvPr/>
        </p:nvSpPr>
        <p:spPr>
          <a:xfrm>
            <a:off x="223328" y="211575"/>
            <a:ext cx="4204435" cy="4144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7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2023-01-31T05:48:36Z</dcterms:created>
  <dcterms:modified xsi:type="dcterms:W3CDTF">2023-02-13T07:56:21Z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2023-01-31T05:48:36Z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e2860817-5455-4444-8f7a-05c84db7de0c</vt:lpwstr>
  </property>
  <property fmtid="{D5CDD505-2E9C-101B-9397-08002B2CF9AE}" pid="8" name="MSIP_Label_19540963-e559-4020-8a90-fe8a502c2801_ContentBits">
    <vt:lpwstr>0</vt:lpwstr>
  </property>
</Properties>
</file>