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B086-398B-436D-A796-A4C88E9A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1AB1B-98DF-4579-9A5F-327F3FE35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3003-FC7E-40F8-A301-15133B44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D40E-9D21-49E4-9E2B-3C98556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9470-122A-4BFA-8DA9-FDEDF86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D0E-122A-4573-9C7F-E829EE5D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7102-EF36-4E1F-B7E9-EF2748EA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C617-CCC4-4B97-BB38-21B20F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AD23-8AC7-495D-994F-48AD5BF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EDEC-54AE-48DD-A192-07135375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AE11-ABB2-4F86-A576-F7DFB4930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F5C5-D355-4BBD-AF23-0EABA3BC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A832-B204-41F5-9C90-76E6EFFF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3AA0-F208-49FC-99B9-B385A5B8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AEBF-A0D9-4799-8E50-BAAC851E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FB1-E15F-42C3-A441-004C1D6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AC15-F6AB-4D8F-9BB3-FC341CD1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DF86-6141-4A3A-B277-8147D97A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7F72-07B4-457E-AA85-3FB0389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A86B-AED8-43A3-8E4C-5353AA9C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E02C-18CE-4B9A-9AE8-149D0E43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FCFF-3065-494C-9A99-088B4C59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E42F-6E62-45BF-8B14-D45D4E13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EE0B-9400-4071-8108-351643D6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3CD5-C99F-4E6E-8647-88D8C55F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5AE8-3289-45E4-9F52-1368D236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BC52-2197-421B-BC49-16734FA06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979B7-C7ED-442B-A3DF-485CE3D8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40FD-778F-44EC-9E29-A35BC964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5BA4-FAAE-47A8-9B97-EFA2B6CF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36E3F-F61F-4235-A5D7-2708F8FA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3A55-78A5-4BA8-BFB6-70A29347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F77D-69DC-44E1-A636-76D39846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F518-8DBB-418C-9270-A926BC5E7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9BF9F-50EC-4817-88FE-8F6D82C09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50FB-F9D8-4258-8E3E-6D7ECB0C8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AABB1-B4CF-41C7-B47B-E3FAA33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64D9E-E9B9-4B0D-AE00-03D0355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3663-D26D-4A1B-8C15-00F19965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81D-E807-4395-B47F-50A6C5D9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8A41-D08F-4D38-B0DA-3FB0C22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F8796-0578-4F32-94F2-4D949DE4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9B4F4-27A7-4C82-A227-89FF4C49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6F5CD-F572-4E1B-97FE-139114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0CDA8-ACE1-4D54-954D-04886773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A9B05-D276-43C4-8044-96796383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0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D28-B1D2-47EC-9331-C59AFC22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7B0D-AADE-448C-894B-8070AEBC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DB69-EB94-4889-9461-8BFE2DBC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7170-8C4B-4D43-BD76-B1835D4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B116-D2CF-44B3-9111-2F40FA77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B6E-7111-4D15-B5B0-5529A841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3AD-DF81-4C32-B1B6-879595D2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AD933-D914-4AC6-989B-7BB67F2BC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6D57E-33BA-40ED-BCD4-DCE8AA85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F245-22C5-4ABE-BBB8-6D93A606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FDBB-7F13-4D97-8147-B2AC2385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59EBD-FDAF-4F6B-AEF6-5ABDC5EA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8B931-AE17-4576-B8DE-86778686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619B-CB52-4995-822C-E1765B4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8E33-6EC6-41E8-A1C7-08F3B7DA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AB5A-D752-43A1-AC97-D8811F01101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B337-9586-4005-9624-28C5E3D72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79F8-E9FA-46D6-A6E1-1BAFFAF5F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143F9-E020-401B-976B-0F1C96B79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1" t="28553" r="20100" b="32201"/>
          <a:stretch/>
        </p:blipFill>
        <p:spPr>
          <a:xfrm>
            <a:off x="258793" y="207034"/>
            <a:ext cx="5091420" cy="20339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4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DEC43-BC92-487D-9E16-78296716F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8" t="11195" r="17427" b="27799"/>
          <a:stretch/>
        </p:blipFill>
        <p:spPr>
          <a:xfrm>
            <a:off x="241541" y="207034"/>
            <a:ext cx="6797614" cy="39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7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2022-12-11T08:19:15Z</dcterms:created>
  <dcterms:modified xsi:type="dcterms:W3CDTF">2022-12-13T19:12:53Z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2022-12-11T08:19:16Z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6c9ddfa6-3d37-4c80-90dc-81a42a9212b6</vt:lpwstr>
  </property>
  <property fmtid="{D5CDD505-2E9C-101B-9397-08002B2CF9AE}" pid="8" name="MSIP_Label_19540963-e559-4020-8a90-fe8a502c2801_ContentBits">
    <vt:lpwstr>0</vt:lpwstr>
  </property>
</Properties>
</file>