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F5EE-13BE-456E-9488-1E0105F80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7E5B7-6B13-4A50-A48E-91D027710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F608A-0A41-4B92-9742-DCE85FB5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F7E9-4666-437B-8180-EEA17CB70623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C43F4-8F28-4FC6-872C-585B453E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16BDA-8449-4ECF-B540-8E92C69E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BBA1-B242-4711-8971-102C361C3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77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78F5-38E8-4907-AEF7-87867DC9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692A5-793E-46FC-9E52-CC8DDC877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53AE3-179F-46CE-A0E7-C7A8D89BB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F7E9-4666-437B-8180-EEA17CB70623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7B0FB-70A1-46FD-839D-D18587B4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EC86A-A228-4BE3-B2E8-EAFCE41B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BBA1-B242-4711-8971-102C361C3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15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5436E-1791-4640-B804-3EEB84896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18811-0615-409B-98EF-2A39D4CB9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1952C-27C3-455D-81E3-B8023717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F7E9-4666-437B-8180-EEA17CB70623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BC2C8-2424-41EE-9793-1A34E885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39CF8-BB19-41D2-A224-9C2B986E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BBA1-B242-4711-8971-102C361C3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52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0168-10BA-4776-85AF-DE5AE96A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6FE1-5230-49FD-93EF-C87EDB2DC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6DD3-43E7-448E-8D07-0B553FB15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F7E9-4666-437B-8180-EEA17CB70623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11784-C99E-4623-92B4-44F7B4F2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57CB-0796-41C4-A417-AC5755D0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BBA1-B242-4711-8971-102C361C3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17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F944-59F3-476F-A021-99C5B8B0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A9EEA-8687-405F-B874-C175E7289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FA7EF-92BA-4155-9A6A-DB175F40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F7E9-4666-437B-8180-EEA17CB70623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8E83A-793F-4AB4-8A78-76BADC6A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B730B-C0D4-4C8D-A3B4-D3574F15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BBA1-B242-4711-8971-102C361C3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61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75C1-2A3A-439D-99C7-339A7E2B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D1D9C-1D8F-4D9F-A692-D60BEF354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F192E-B16E-4122-89FA-1D923FAB3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72C0D-2D81-4E03-8D79-FA2191D4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F7E9-4666-437B-8180-EEA17CB70623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85B27-B383-4A21-B9FC-C655486A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903C9-61D4-468A-93F5-7EE41326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BBA1-B242-4711-8971-102C361C3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36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815A-1538-4862-BF25-76521393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3A65F-D8FB-41DD-B805-7F9198DAF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A194B-D936-40EA-A804-7A8315AA7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D9E7E-6AB7-45E3-9EA4-44EFE740D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1EFA8-64B0-4190-9CD5-49DFEB2BD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5488D-FB9F-4BF9-8FB8-664660C9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F7E9-4666-437B-8180-EEA17CB70623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0811C-A87B-4BD5-9E8D-4331EF93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37CFF-D205-4950-929E-215794F7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BBA1-B242-4711-8971-102C361C3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28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589F-E830-4122-9AB1-F8781652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E584E-9132-454F-A0BF-2AC265B5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F7E9-4666-437B-8180-EEA17CB70623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D5F6B-1587-42BC-8AEA-11794AFB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931F1-074F-4CF7-A354-0D4B130D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BBA1-B242-4711-8971-102C361C3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56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42C95-AF59-423B-98D5-A2BB09FB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F7E9-4666-437B-8180-EEA17CB70623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9D55B-84FB-4762-99AE-6B217B36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8E42F-159A-4124-B189-E1908C50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BBA1-B242-4711-8971-102C361C3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10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5406-B11E-4332-A042-CDEAF2CB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EE3B7-3240-4C06-827E-2A7C410AF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6C6FA-3E6E-4C3B-BCD1-4A95957AC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9133E-F526-4112-AD9A-F6889FA0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F7E9-4666-437B-8180-EEA17CB70623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D6BBB-4F26-4F1A-8660-9BC110D7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C4D54-9B23-40A8-A5DD-9D3DC4D8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BBA1-B242-4711-8971-102C361C3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54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DF2E-C05D-40AB-9B33-271D1842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B515AF-3F11-4F4F-BEF8-23F4ACCC0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4208F-D675-4A8C-9BAC-EF869BF6B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2FF37-B557-40D2-8A13-6F75F2B2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F7E9-4666-437B-8180-EEA17CB70623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CC411-2B88-4AC1-BBD8-52793A6A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D6DC1-37F4-4F13-A12A-6BD109FF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BBA1-B242-4711-8971-102C361C3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11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B2F0B-5B05-427F-844F-3CD468FA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2AD20-E86D-4FAF-AD76-B8DEB8FB6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8CFDC-40B0-42EC-B45B-4248EC208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F7E9-4666-437B-8180-EEA17CB70623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E46BA-31CA-4019-9D2B-9DE81DB59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45B78-2378-4471-B1C4-65E694E7B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FBBA1-B242-4711-8971-102C361C3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31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05897D-12A8-4395-8115-F3DD73D7F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15" r="25288" b="37736"/>
          <a:stretch/>
        </p:blipFill>
        <p:spPr>
          <a:xfrm>
            <a:off x="146924" y="121596"/>
            <a:ext cx="11898151" cy="356819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50A6D4-1A80-49D9-89D2-3FC8FD40BE11}"/>
              </a:ext>
            </a:extLst>
          </p:cNvPr>
          <p:cNvSpPr/>
          <p:nvPr/>
        </p:nvSpPr>
        <p:spPr>
          <a:xfrm>
            <a:off x="2632955" y="948452"/>
            <a:ext cx="732815" cy="2529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021F5-4CE3-47A1-9292-551C8CA08B8B}"/>
              </a:ext>
            </a:extLst>
          </p:cNvPr>
          <p:cNvSpPr txBox="1"/>
          <p:nvPr/>
        </p:nvSpPr>
        <p:spPr>
          <a:xfrm>
            <a:off x="5379746" y="223737"/>
            <a:ext cx="4728987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b="1" dirty="0"/>
              <a:t>Blob Storage:</a:t>
            </a:r>
          </a:p>
          <a:p>
            <a:r>
              <a:rPr lang="en-IN" sz="1400" dirty="0"/>
              <a:t>- In container i can upload only files &amp; cann’t create folders etc.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FFBBD1B-DFB7-42F7-B924-B0C122339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24" y="3791931"/>
            <a:ext cx="11898151" cy="312844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6E2B8-C4B1-44A2-A098-E0FB6692E02A}"/>
              </a:ext>
            </a:extLst>
          </p:cNvPr>
          <p:cNvSpPr txBox="1"/>
          <p:nvPr/>
        </p:nvSpPr>
        <p:spPr>
          <a:xfrm>
            <a:off x="5379746" y="3879480"/>
            <a:ext cx="106952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b="1" dirty="0"/>
              <a:t>ADLS GEN2: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0FAF0-D304-47DD-AA9C-980F8D49F8F7}"/>
              </a:ext>
            </a:extLst>
          </p:cNvPr>
          <p:cNvSpPr/>
          <p:nvPr/>
        </p:nvSpPr>
        <p:spPr>
          <a:xfrm>
            <a:off x="2328656" y="5669601"/>
            <a:ext cx="1076024" cy="5074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2176CC-C2DA-414E-AAA4-F0782536C486}"/>
              </a:ext>
            </a:extLst>
          </p:cNvPr>
          <p:cNvSpPr/>
          <p:nvPr/>
        </p:nvSpPr>
        <p:spPr>
          <a:xfrm>
            <a:off x="531780" y="3780848"/>
            <a:ext cx="742543" cy="3145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66D9AE-A7D7-4C15-9354-6E478B61E02A}"/>
              </a:ext>
            </a:extLst>
          </p:cNvPr>
          <p:cNvSpPr/>
          <p:nvPr/>
        </p:nvSpPr>
        <p:spPr>
          <a:xfrm>
            <a:off x="2367568" y="4292911"/>
            <a:ext cx="628551" cy="2529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850399-E54D-4D90-B800-A47892035190}"/>
              </a:ext>
            </a:extLst>
          </p:cNvPr>
          <p:cNvSpPr/>
          <p:nvPr/>
        </p:nvSpPr>
        <p:spPr>
          <a:xfrm>
            <a:off x="2996119" y="4292911"/>
            <a:ext cx="943583" cy="2529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86C843-FB8F-4954-BD37-FB0B71D01C54}"/>
              </a:ext>
            </a:extLst>
          </p:cNvPr>
          <p:cNvSpPr/>
          <p:nvPr/>
        </p:nvSpPr>
        <p:spPr>
          <a:xfrm>
            <a:off x="492869" y="442160"/>
            <a:ext cx="888459" cy="2485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03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8BCD6A-921E-4489-94C8-014A275C6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" t="7659" r="51869" b="4398"/>
          <a:stretch/>
        </p:blipFill>
        <p:spPr>
          <a:xfrm>
            <a:off x="6595353" y="95669"/>
            <a:ext cx="5758774" cy="66666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EDD0C9-AA48-4970-8424-CF23F23020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" r="45708"/>
          <a:stretch/>
        </p:blipFill>
        <p:spPr>
          <a:xfrm>
            <a:off x="107001" y="95669"/>
            <a:ext cx="6375047" cy="666666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CA24AD-8424-434A-8198-69AA73240C2A}"/>
              </a:ext>
            </a:extLst>
          </p:cNvPr>
          <p:cNvSpPr/>
          <p:nvPr/>
        </p:nvSpPr>
        <p:spPr>
          <a:xfrm>
            <a:off x="2577829" y="4085619"/>
            <a:ext cx="1040860" cy="2821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F8095F-731C-4819-9BEA-75B4692255AD}"/>
              </a:ext>
            </a:extLst>
          </p:cNvPr>
          <p:cNvSpPr/>
          <p:nvPr/>
        </p:nvSpPr>
        <p:spPr>
          <a:xfrm>
            <a:off x="8780832" y="3654358"/>
            <a:ext cx="1228929" cy="2853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32392D-D990-4121-ABA4-ABC2770F76C9}"/>
              </a:ext>
            </a:extLst>
          </p:cNvPr>
          <p:cNvSpPr txBox="1"/>
          <p:nvPr/>
        </p:nvSpPr>
        <p:spPr>
          <a:xfrm>
            <a:off x="4007795" y="573932"/>
            <a:ext cx="110754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Blob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6B032-0E5E-4817-B0AE-9BB968618FBA}"/>
              </a:ext>
            </a:extLst>
          </p:cNvPr>
          <p:cNvSpPr txBox="1"/>
          <p:nvPr/>
        </p:nvSpPr>
        <p:spPr>
          <a:xfrm>
            <a:off x="10476689" y="573932"/>
            <a:ext cx="100540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ADLS GEN2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36FBCF-7C43-48A6-A063-36E190472915}"/>
              </a:ext>
            </a:extLst>
          </p:cNvPr>
          <p:cNvSpPr/>
          <p:nvPr/>
        </p:nvSpPr>
        <p:spPr>
          <a:xfrm>
            <a:off x="2774093" y="4367720"/>
            <a:ext cx="2906859" cy="2529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01ADF4-7DFC-43E9-9517-406BCD1C1080}"/>
              </a:ext>
            </a:extLst>
          </p:cNvPr>
          <p:cNvSpPr/>
          <p:nvPr/>
        </p:nvSpPr>
        <p:spPr>
          <a:xfrm>
            <a:off x="8994076" y="3939701"/>
            <a:ext cx="2581840" cy="1945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10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69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24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4</cp:revision>
  <dcterms:created xsi:type="dcterms:W3CDTF">2022-12-21T09:27:03Z</dcterms:created>
  <dcterms:modified xsi:type="dcterms:W3CDTF">2022-12-21T12:26:34Z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2022-12-21T09:27:03Z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0176cb50-1dd2-4adb-9b9f-bd5062e584b6</vt:lpwstr>
  </property>
  <property fmtid="{D5CDD505-2E9C-101B-9397-08002B2CF9AE}" pid="8" name="MSIP_Label_19540963-e559-4020-8a90-fe8a502c2801_ContentBits">
    <vt:lpwstr>0</vt:lpwstr>
  </property>
</Properties>
</file>