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C249-D927-46DF-B3BE-77485683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F9F9-7928-4996-A66D-1B3093CA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BD5D-1CE2-496F-873C-50EBB47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22B6-5DC3-4495-B217-654665C3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DA91-EAE0-4FB8-BD56-AE836E70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6346-EE8D-47AC-99F7-DE05E21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2763-F91D-437A-83A4-8B34C60D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3F76-DCF7-4B6C-802F-4F052C4B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75E8-9DF6-457F-98DD-DB8A066E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231F-2BDA-4BCD-8D34-A5E3A44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97D0-81FB-454C-A07A-F27831B9E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AFA7-C4C4-4079-BEBA-23F31556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1822-8D6A-4FE1-9953-A5F4870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B0D0-5C39-49C4-BFD0-B3FF692B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386B-E20D-4E04-831C-CD69581E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FBB-E2EC-4547-9BED-1A6527EE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419D-A860-4AAA-A0F9-631A7872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B092-25C5-4D70-B26C-D8967CE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17D1-887A-4D01-9401-F4990851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502F-F335-4F16-AD17-47830EFE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6894-C5F7-4244-A614-0239B112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96ED-D85D-4C99-900D-F8421316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2B30-7031-432C-AEC1-EB48C4CA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B11D-51C0-4919-9296-FA3E6A1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EC14-60C9-4952-9209-DD8AE78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3BDD-DBE2-43CF-BA46-E6E27CC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F560-1F98-4423-A6CF-D8338735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9880-B6F3-450E-9D7B-B180CBE0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65FB-7782-4775-8A7B-7653AD5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64B4-A339-4686-919F-DD5F3E2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78DF-44B6-4AB5-9553-32C014F2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EF2-C83C-424A-AD7D-2CE00666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A5EF-7921-4919-A23C-8A871513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ED30A-5944-4D8D-AA13-44D6DD31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2AF2B-AD3E-44B5-ABE7-6AEE04F6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7D9C3-F2B4-439D-B420-E786204E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1B6A-062B-41A1-869F-C48C3AA4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AD8DE-2B36-4793-B9F5-641088B8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2540B-BD4F-49FF-8890-0346B95A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0666-EDB3-4751-9033-EA44904A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616F-AA93-414A-BE04-36D1A085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9AD6-388D-4CB5-B71D-8D3B00C5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2762-D095-45F0-9085-C974547A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9A34D-38B8-443A-B185-50096479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815E9-437A-474D-A42A-7EB906E0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D9C55-F595-4D19-9ED5-3413903F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8F82-9DB4-4609-A9B8-5F9C7254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A1D-8A55-4990-B782-34704F94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5FCEB-3227-477E-B5BF-67070D66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24D20-EE46-4603-9B2C-1C9715A5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06470-5CE0-4C91-8684-08E9CFF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B868-686B-4095-B5C2-EF2F8A9F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33B-A79A-457B-BDB3-0D064A62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4FA4C-AADC-424E-AD9A-023D389C4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6D570-0F18-4376-AE7F-7D2CC321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D6B8-707A-4D3E-B835-3530B895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FF9A-844D-445D-9180-9FC2DA80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B7414-80F2-48D0-BB3C-94233299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AAE3-DA87-46B1-83E7-E506F92B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98CB-2D78-46E3-A0AC-C63090D1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1DC1-7CEA-4A74-BFBC-D95A71B4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7F54-1D7A-41B4-94C5-8F8E7575798E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8554-24AF-4119-8F33-F0B4B007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ACC-CC46-4378-B118-3CFA8849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2023-01-31T05:48:36Z</dcterms:created>
  <dcterms:modified xsi:type="dcterms:W3CDTF">2023-01-31T05:48:41Z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2023-01-31T05:48:36Z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e2860817-5455-4444-8f7a-05c84db7de0c</vt:lpwstr>
  </property>
  <property fmtid="{D5CDD505-2E9C-101B-9397-08002B2CF9AE}" pid="8" name="MSIP_Label_19540963-e559-4020-8a90-fe8a502c2801_ContentBits">
    <vt:lpwstr>0</vt:lpwstr>
  </property>
</Properties>
</file>