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0567-7C9B-4CCE-BAAF-2188492BD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2EF92-0BC5-4065-A46A-E90CDEF6C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4D9D-23BA-477E-B6E6-58A58A16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42C1-6E1A-4AB3-9EFF-ADE7755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6F9F-EF62-4BCB-8327-639D430A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B298-636E-43FA-BD1A-A57A20F2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F4A53-7494-4EC7-8DF7-81BA58F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B1B9-BBC9-45E9-8134-961BCB2D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280F-6F01-4A1C-B065-451D10EC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0274-335E-41CD-837D-1089A8C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4AF8D-3B15-44AE-9F77-2CD2C00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7C05E-B6DC-4FD6-A007-75D9581E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9450-4087-448A-9B46-81F04A4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6096-2ADE-48AF-A8CE-A0E01B60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7B86-CC62-4F9B-B94B-A344E1B7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90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0889-DC22-4B41-98EE-4940568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21F7-FF39-4CD1-93B1-D0095999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67D7-22BC-4591-9E31-8F04C942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D764-8883-46D4-A244-C96615B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7A3D-72C9-4FDA-8151-1F89A3D4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BAD2-B43A-4662-992E-5EC2E634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6753-32B1-46FA-88E9-C8CBA475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AF04-8422-4046-9B23-7DD38D60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BE43-AD0C-4AAE-AE7F-8FC7CE69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C0C5-B65F-4A0E-9FFC-26EF245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D70B-6B5A-42AC-BBB5-EBDCF320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8E6D-258F-41A5-812D-C4C5A6327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1614E-FB00-448F-AB90-583559E4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38D9-BD8B-45E2-9138-D9B99459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B6A8-52FE-40AD-8BD5-55A4D4A2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1935-6A03-4F10-9C73-5CDE05B4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F61A-FFBE-4AB4-9A7E-58380CF5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58046-1346-4C8F-8E61-294D8578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20731-0107-4122-8CD3-8A100C8C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3CB1B-8F05-4E3F-9B67-2DB5B8135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2F052-E247-4AA4-BA67-99F7236A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6862-A7D0-42AF-90B3-810D093F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07624-6745-4AAA-9257-D29799DC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6D3B3-4E55-46A1-9070-BC1559F4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3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3127-3B1B-4D7A-A587-C7F35667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E1CB2-5807-44B3-A22B-2CC3D25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30FBF-C2BE-472E-AC35-618BBA83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D414A-E7B1-445C-A19D-535FC3AD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6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A7D03-64E9-4D47-BDC5-CA08AB18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85DBE-1B34-4BB2-897B-60712F6C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C578-CEFD-4FC4-9E6F-2E1FCFF2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2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3CB-1381-4920-A3E6-D4A1752F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611C-7325-46C1-984E-BC0C698A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BDE60-EF51-4AC1-9767-0DE3B95F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9B59-27CB-4183-A8F0-923E927A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EDBF-0FC5-4A27-BD9B-BFC23A65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AC98-ADF0-42EE-A159-7E95DCCC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9D92-45DD-4743-AA95-7DFEF891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B5CA7-1831-4E59-9650-CB077084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AB2E-2CCA-4909-859C-ABA76035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B2845-1F95-4AB6-8A72-E78C571E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FD67-F05B-408A-A341-1F112BA8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CC907-1D38-4C56-9EB2-9A384586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BACB6-5A5B-4FD9-BF33-2F049D84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0816-6EFA-4EFC-82FF-2818987B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2011-49A1-42AB-9309-22052F415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B1F8-9BA7-4AD9-9D24-51F9CCD3ABC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70E0-753F-4999-B330-82BFF8CAC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800F-6050-4430-B1A1-68B997778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0986-D725-40E5-8A1A-65C73D25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6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2023-01-31T05:48:58Z</dcterms:created>
  <dcterms:modified xsi:type="dcterms:W3CDTF">2023-01-31T05:49:03Z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2023-01-31T05:48:58Z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cbd24036-72f3-4f16-9a4c-6b9564f080fa</vt:lpwstr>
  </property>
  <property fmtid="{D5CDD505-2E9C-101B-9397-08002B2CF9AE}" pid="8" name="MSIP_Label_19540963-e559-4020-8a90-fe8a502c2801_ContentBits">
    <vt:lpwstr>0</vt:lpwstr>
  </property>
</Properties>
</file>