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EF5A-A0ED-4568-9ED8-2A1E4C95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64FA-2F1F-4469-ADBE-1DCA9762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EB2B-1161-43F0-9616-BD37C897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60DD-1C88-48B7-958E-EB2970FA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DC61-5747-486B-A302-179DE137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1DFD-CDAF-48A6-83FF-C11F226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2A062-8997-4809-BDE1-6ADEFF73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44FD-F078-4850-A8C7-AFF8BFE7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6847-1824-45B2-BB62-BDCEE8A1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3520-23C7-418E-97A2-5D00F3F4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7C631-5085-407A-8757-3B29DD7F5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36C0-F749-47FA-99E0-31A7DC20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4951-8F36-48D8-9D29-92AD8F0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F7B4-518A-442C-B0CA-75050D7A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5CF9-9F9C-4FA8-A59C-7329D6A5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9C11-3E50-4EA0-B1D9-4DFDAEBD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7606-009F-4ABD-9B6B-D132B030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CD43-BA87-486A-BE3A-D18E9328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C58F-D8BE-4F82-AA62-6C096A45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90C0-A927-483F-8C16-92CF3F3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4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0AE2-06D3-4FC7-8F2E-F58077C0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0F7B-900B-4571-8131-6263426F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B04-4484-4157-9582-7DDAB6D0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9EEB-54CD-4AB8-B2B2-2DC77D9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6DA4-ABC2-40F2-9D31-BB13055C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E08-F660-437A-BC5A-D7CF5858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6C72-3B41-46EB-BFF4-895CE1F3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9AFC-6830-44D0-8C64-5CAB1D0D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E2A5-BBF3-40DF-B58B-FA2B8AD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98D4-EDC3-444A-A010-F2C6FFF1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A5E-77DC-47B6-BB36-BB648BD2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B9D-9C54-4866-84BE-649CD0FD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233D-4A46-4C7F-85D6-8C5503D3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7D7F2-E3C2-4C9E-88E4-3936FB34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8EA35-35E1-46F9-AA8B-F91DFF6E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A14D8-A4D4-4A85-A291-9B660FF3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17A8D-A557-4A23-89FD-DE4EDFC8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74A4A-D9B2-4D2F-ADD0-D77CAA29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79A40-7CFA-4EEC-8BD7-D7BA530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589B-4EF9-4145-80E9-A7BFF555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5FB6F-B5BC-4FA9-8CF9-124A856D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4A8E6-E2D6-455E-9FA1-2FD4B88D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C01EF-EC9A-4A4E-BF34-A04CE76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7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BC71-2F89-4E0B-96F9-1836F01F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CF674-A471-4D7C-B282-071405F2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90140-9F83-4F87-86C0-1DC7E42A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584-DB6B-4E22-A31E-067619D6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6AB1-92F4-4B47-A0CC-6D39B788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E85E-EBB4-4439-B3C2-732CE745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642F0-5378-43AA-9B3A-7E3DABAA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990B4-11AF-4CE4-B252-1618945E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F43C-D087-46E9-9B04-C92D2B8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CCD-A1B7-4CB6-B535-FA51FC92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71449-7518-4155-A46C-A43398E84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4FC-6EF7-4F76-82C1-1EB97E615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DCE4A-ECAB-4042-8E30-5736A04A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A7D98-6F14-4334-AAA2-360710DA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E52A-E151-42C9-84B6-21430B8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CBAE4-E883-4041-AF04-5C37E1C4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92A73-960C-4E6F-99DB-0D05F443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3AF9F-FA77-4CE0-A0A6-6107C320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AE89-86ED-4408-9139-3EE7BF50645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C339-F831-465B-9DF0-2D1C02D5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53D3-FB84-4D86-AA76-85A5721D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F3F0-A7FC-4DB2-925B-72A737671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18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2023-01-31T05:49:18Z</dcterms:created>
  <dcterms:modified xsi:type="dcterms:W3CDTF">2023-01-31T05:49:23Z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2023-01-31T05:49:18Z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d526a727-44b0-40bc-84bc-fef29f2a670c</vt:lpwstr>
  </property>
  <property fmtid="{D5CDD505-2E9C-101B-9397-08002B2CF9AE}" pid="8" name="MSIP_Label_19540963-e559-4020-8a90-fe8a502c2801_ContentBits">
    <vt:lpwstr>0</vt:lpwstr>
  </property>
</Properties>
</file>